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9"/>
  </p:notesMasterIdLst>
  <p:handoutMasterIdLst>
    <p:handoutMasterId r:id="rId20"/>
  </p:handoutMasterIdLst>
  <p:sldIdLst>
    <p:sldId id="256" r:id="rId2"/>
    <p:sldId id="344" r:id="rId3"/>
    <p:sldId id="349" r:id="rId4"/>
    <p:sldId id="352" r:id="rId5"/>
    <p:sldId id="350" r:id="rId6"/>
    <p:sldId id="351" r:id="rId7"/>
    <p:sldId id="343" r:id="rId8"/>
    <p:sldId id="354" r:id="rId9"/>
    <p:sldId id="355" r:id="rId10"/>
    <p:sldId id="345" r:id="rId11"/>
    <p:sldId id="356" r:id="rId12"/>
    <p:sldId id="357" r:id="rId13"/>
    <p:sldId id="358" r:id="rId14"/>
    <p:sldId id="359" r:id="rId15"/>
    <p:sldId id="360" r:id="rId16"/>
    <p:sldId id="363" r:id="rId17"/>
    <p:sldId id="364" r:id="rId18"/>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99FF"/>
    <a:srgbClr val="FF99CC"/>
    <a:srgbClr val="FF5050"/>
    <a:srgbClr val="0000FF"/>
    <a:srgbClr val="009900"/>
    <a:srgbClr val="660066"/>
    <a:srgbClr val="00FF00"/>
    <a:srgbClr val="990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94" autoAdjust="0"/>
    <p:restoredTop sz="94333" autoAdjust="0"/>
  </p:normalViewPr>
  <p:slideViewPr>
    <p:cSldViewPr>
      <p:cViewPr varScale="1">
        <p:scale>
          <a:sx n="74" d="100"/>
          <a:sy n="74" d="100"/>
        </p:scale>
        <p:origin x="1176" y="54"/>
      </p:cViewPr>
      <p:guideLst>
        <p:guide orient="horz" pos="2160"/>
        <p:guide pos="2880"/>
      </p:guideLst>
    </p:cSldViewPr>
  </p:slideViewPr>
  <p:outlineViewPr>
    <p:cViewPr>
      <p:scale>
        <a:sx n="33" d="100"/>
        <a:sy n="33" d="100"/>
      </p:scale>
      <p:origin x="0" y="5532"/>
    </p:cViewPr>
  </p:outlineViewPr>
  <p:notesTextViewPr>
    <p:cViewPr>
      <p:scale>
        <a:sx n="75" d="100"/>
        <a:sy n="75" d="100"/>
      </p:scale>
      <p:origin x="0" y="0"/>
    </p:cViewPr>
  </p:notesTextViewPr>
  <p:notesViewPr>
    <p:cSldViewPr>
      <p:cViewPr>
        <p:scale>
          <a:sx n="100" d="100"/>
          <a:sy n="100" d="100"/>
        </p:scale>
        <p:origin x="-1932" y="792"/>
      </p:cViewPr>
      <p:guideLst>
        <p:guide orient="horz" pos="3223"/>
        <p:guide pos="223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3076977" cy="511813"/>
          </a:xfrm>
          <a:prstGeom prst="rect">
            <a:avLst/>
          </a:prstGeom>
        </p:spPr>
        <p:txBody>
          <a:bodyPr vert="horz" lIns="95427" tIns="47713" rIns="95427" bIns="47713"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0650" y="3"/>
            <a:ext cx="3076976" cy="511813"/>
          </a:xfrm>
          <a:prstGeom prst="rect">
            <a:avLst/>
          </a:prstGeom>
        </p:spPr>
        <p:txBody>
          <a:bodyPr vert="horz" lIns="95427" tIns="47713" rIns="95427" bIns="47713" rtlCol="0"/>
          <a:lstStyle>
            <a:lvl1pPr algn="r">
              <a:defRPr sz="1300"/>
            </a:lvl1pPr>
          </a:lstStyle>
          <a:p>
            <a:fld id="{BC4CFA46-C40C-4CFA-8288-1C466C63366D}" type="datetimeFigureOut">
              <a:rPr kumimoji="1" lang="ja-JP" altLang="en-US" smtClean="0"/>
              <a:t>2020/12/8</a:t>
            </a:fld>
            <a:endParaRPr kumimoji="1" lang="ja-JP" altLang="en-US"/>
          </a:p>
        </p:txBody>
      </p:sp>
      <p:sp>
        <p:nvSpPr>
          <p:cNvPr id="4" name="フッター プレースホルダー 3"/>
          <p:cNvSpPr>
            <a:spLocks noGrp="1"/>
          </p:cNvSpPr>
          <p:nvPr>
            <p:ph type="ftr" sz="quarter" idx="2"/>
          </p:nvPr>
        </p:nvSpPr>
        <p:spPr>
          <a:xfrm>
            <a:off x="3" y="9721155"/>
            <a:ext cx="3076977" cy="511812"/>
          </a:xfrm>
          <a:prstGeom prst="rect">
            <a:avLst/>
          </a:prstGeom>
        </p:spPr>
        <p:txBody>
          <a:bodyPr vert="horz" lIns="95427" tIns="47713" rIns="95427" bIns="47713"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0650" y="9721155"/>
            <a:ext cx="3076976" cy="511812"/>
          </a:xfrm>
          <a:prstGeom prst="rect">
            <a:avLst/>
          </a:prstGeom>
        </p:spPr>
        <p:txBody>
          <a:bodyPr vert="horz" lIns="95427" tIns="47713" rIns="95427" bIns="47713" rtlCol="0" anchor="b"/>
          <a:lstStyle>
            <a:lvl1pPr algn="r">
              <a:defRPr sz="1300"/>
            </a:lvl1pPr>
          </a:lstStyle>
          <a:p>
            <a:fld id="{E087AEE4-096B-477B-9DCA-C77EF97C629B}" type="slidenum">
              <a:rPr kumimoji="1" lang="ja-JP" altLang="en-US" smtClean="0"/>
              <a:t>‹#›</a:t>
            </a:fld>
            <a:endParaRPr kumimoji="1" lang="ja-JP" altLang="en-US"/>
          </a:p>
        </p:txBody>
      </p:sp>
    </p:spTree>
    <p:extLst>
      <p:ext uri="{BB962C8B-B14F-4D97-AF65-F5344CB8AC3E}">
        <p14:creationId xmlns:p14="http://schemas.microsoft.com/office/powerpoint/2010/main" val="3374704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3"/>
            <a:ext cx="3076364" cy="511730"/>
          </a:xfrm>
          <a:prstGeom prst="rect">
            <a:avLst/>
          </a:prstGeom>
        </p:spPr>
        <p:txBody>
          <a:bodyPr vert="horz" lIns="95427" tIns="47713" rIns="95427" bIns="47713"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8" y="3"/>
            <a:ext cx="3076364" cy="511730"/>
          </a:xfrm>
          <a:prstGeom prst="rect">
            <a:avLst/>
          </a:prstGeom>
        </p:spPr>
        <p:txBody>
          <a:bodyPr vert="horz" lIns="95427" tIns="47713" rIns="95427" bIns="47713" rtlCol="0"/>
          <a:lstStyle>
            <a:lvl1pPr algn="r">
              <a:defRPr sz="1300"/>
            </a:lvl1pPr>
          </a:lstStyle>
          <a:p>
            <a:fld id="{10368551-14DE-469A-A74C-1500248D9307}" type="datetimeFigureOut">
              <a:rPr kumimoji="1" lang="ja-JP" altLang="en-US" smtClean="0"/>
              <a:t>2020/12/8</a:t>
            </a:fld>
            <a:endParaRPr kumimoji="1" lang="ja-JP" altLang="en-US"/>
          </a:p>
        </p:txBody>
      </p:sp>
      <p:sp>
        <p:nvSpPr>
          <p:cNvPr id="4" name="スライド イメージ プレースホルダー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427" tIns="47713" rIns="95427" bIns="47713" rtlCol="0" anchor="ctr"/>
          <a:lstStyle/>
          <a:p>
            <a:endParaRPr lang="ja-JP" altLang="en-US"/>
          </a:p>
        </p:txBody>
      </p:sp>
      <p:sp>
        <p:nvSpPr>
          <p:cNvPr id="5" name="ノート プレースホルダー 4"/>
          <p:cNvSpPr>
            <a:spLocks noGrp="1"/>
          </p:cNvSpPr>
          <p:nvPr>
            <p:ph type="body" sz="quarter" idx="3"/>
          </p:nvPr>
        </p:nvSpPr>
        <p:spPr>
          <a:xfrm>
            <a:off x="709931" y="4861444"/>
            <a:ext cx="5679440" cy="4605575"/>
          </a:xfrm>
          <a:prstGeom prst="rect">
            <a:avLst/>
          </a:prstGeom>
        </p:spPr>
        <p:txBody>
          <a:bodyPr vert="horz" lIns="95427" tIns="47713" rIns="95427" bIns="4771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721109"/>
            <a:ext cx="3076364" cy="511730"/>
          </a:xfrm>
          <a:prstGeom prst="rect">
            <a:avLst/>
          </a:prstGeom>
        </p:spPr>
        <p:txBody>
          <a:bodyPr vert="horz" lIns="95427" tIns="47713" rIns="95427" bIns="4771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8" y="9721109"/>
            <a:ext cx="3076364" cy="511730"/>
          </a:xfrm>
          <a:prstGeom prst="rect">
            <a:avLst/>
          </a:prstGeom>
        </p:spPr>
        <p:txBody>
          <a:bodyPr vert="horz" lIns="95427" tIns="47713" rIns="95427" bIns="47713" rtlCol="0" anchor="b"/>
          <a:lstStyle>
            <a:lvl1pPr algn="r">
              <a:defRPr sz="1300"/>
            </a:lvl1pPr>
          </a:lstStyle>
          <a:p>
            <a:fld id="{D811A11D-225D-41AD-AFFC-0C39D4D249F0}" type="slidenum">
              <a:rPr kumimoji="1" lang="ja-JP" altLang="en-US" smtClean="0"/>
              <a:t>‹#›</a:t>
            </a:fld>
            <a:endParaRPr kumimoji="1" lang="ja-JP" altLang="en-US"/>
          </a:p>
        </p:txBody>
      </p:sp>
    </p:spTree>
    <p:extLst>
      <p:ext uri="{BB962C8B-B14F-4D97-AF65-F5344CB8AC3E}">
        <p14:creationId xmlns:p14="http://schemas.microsoft.com/office/powerpoint/2010/main" val="14392230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D811A11D-225D-41AD-AFFC-0C39D4D249F0}" type="slidenum">
              <a:rPr kumimoji="1" lang="ja-JP" altLang="en-US" smtClean="0"/>
              <a:t>1</a:t>
            </a:fld>
            <a:endParaRPr kumimoji="1" lang="ja-JP" altLang="en-US"/>
          </a:p>
        </p:txBody>
      </p:sp>
    </p:spTree>
    <p:extLst>
      <p:ext uri="{BB962C8B-B14F-4D97-AF65-F5344CB8AC3E}">
        <p14:creationId xmlns:p14="http://schemas.microsoft.com/office/powerpoint/2010/main" val="244591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9013" y="766763"/>
            <a:ext cx="5121275" cy="3840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811A11D-225D-41AD-AFFC-0C39D4D249F0}" type="slidenum">
              <a:rPr kumimoji="1" lang="ja-JP" altLang="en-US" smtClean="0"/>
              <a:t>10</a:t>
            </a:fld>
            <a:endParaRPr kumimoji="1" lang="ja-JP" altLang="en-US"/>
          </a:p>
        </p:txBody>
      </p:sp>
    </p:spTree>
    <p:extLst>
      <p:ext uri="{BB962C8B-B14F-4D97-AF65-F5344CB8AC3E}">
        <p14:creationId xmlns:p14="http://schemas.microsoft.com/office/powerpoint/2010/main" val="1235974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9013" y="766763"/>
            <a:ext cx="5121275" cy="3840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811A11D-225D-41AD-AFFC-0C39D4D249F0}" type="slidenum">
              <a:rPr kumimoji="1" lang="ja-JP" altLang="en-US" smtClean="0"/>
              <a:t>11</a:t>
            </a:fld>
            <a:endParaRPr kumimoji="1" lang="ja-JP" altLang="en-US"/>
          </a:p>
        </p:txBody>
      </p:sp>
    </p:spTree>
    <p:extLst>
      <p:ext uri="{BB962C8B-B14F-4D97-AF65-F5344CB8AC3E}">
        <p14:creationId xmlns:p14="http://schemas.microsoft.com/office/powerpoint/2010/main" val="1538623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9013" y="766763"/>
            <a:ext cx="5121275" cy="3840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811A11D-225D-41AD-AFFC-0C39D4D249F0}" type="slidenum">
              <a:rPr kumimoji="1" lang="ja-JP" altLang="en-US" smtClean="0"/>
              <a:t>12</a:t>
            </a:fld>
            <a:endParaRPr kumimoji="1" lang="ja-JP" altLang="en-US"/>
          </a:p>
        </p:txBody>
      </p:sp>
    </p:spTree>
    <p:extLst>
      <p:ext uri="{BB962C8B-B14F-4D97-AF65-F5344CB8AC3E}">
        <p14:creationId xmlns:p14="http://schemas.microsoft.com/office/powerpoint/2010/main" val="3441459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9013" y="766763"/>
            <a:ext cx="5121275" cy="3840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811A11D-225D-41AD-AFFC-0C39D4D249F0}" type="slidenum">
              <a:rPr kumimoji="1" lang="ja-JP" altLang="en-US" smtClean="0"/>
              <a:t>13</a:t>
            </a:fld>
            <a:endParaRPr kumimoji="1" lang="ja-JP" altLang="en-US"/>
          </a:p>
        </p:txBody>
      </p:sp>
    </p:spTree>
    <p:extLst>
      <p:ext uri="{BB962C8B-B14F-4D97-AF65-F5344CB8AC3E}">
        <p14:creationId xmlns:p14="http://schemas.microsoft.com/office/powerpoint/2010/main" val="4074316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9013" y="766763"/>
            <a:ext cx="5121275" cy="3840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811A11D-225D-41AD-AFFC-0C39D4D249F0}" type="slidenum">
              <a:rPr kumimoji="1" lang="ja-JP" altLang="en-US" smtClean="0"/>
              <a:t>14</a:t>
            </a:fld>
            <a:endParaRPr kumimoji="1" lang="ja-JP" altLang="en-US"/>
          </a:p>
        </p:txBody>
      </p:sp>
    </p:spTree>
    <p:extLst>
      <p:ext uri="{BB962C8B-B14F-4D97-AF65-F5344CB8AC3E}">
        <p14:creationId xmlns:p14="http://schemas.microsoft.com/office/powerpoint/2010/main" val="1078977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9013" y="766763"/>
            <a:ext cx="5121275" cy="3840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811A11D-225D-41AD-AFFC-0C39D4D249F0}" type="slidenum">
              <a:rPr kumimoji="1" lang="ja-JP" altLang="en-US" smtClean="0"/>
              <a:t>15</a:t>
            </a:fld>
            <a:endParaRPr kumimoji="1" lang="ja-JP" altLang="en-US"/>
          </a:p>
        </p:txBody>
      </p:sp>
    </p:spTree>
    <p:extLst>
      <p:ext uri="{BB962C8B-B14F-4D97-AF65-F5344CB8AC3E}">
        <p14:creationId xmlns:p14="http://schemas.microsoft.com/office/powerpoint/2010/main" val="1221577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9013" y="766763"/>
            <a:ext cx="5121275" cy="3840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811A11D-225D-41AD-AFFC-0C39D4D249F0}" type="slidenum">
              <a:rPr kumimoji="1" lang="ja-JP" altLang="en-US" smtClean="0"/>
              <a:t>16</a:t>
            </a:fld>
            <a:endParaRPr kumimoji="1" lang="ja-JP" altLang="en-US"/>
          </a:p>
        </p:txBody>
      </p:sp>
    </p:spTree>
    <p:extLst>
      <p:ext uri="{BB962C8B-B14F-4D97-AF65-F5344CB8AC3E}">
        <p14:creationId xmlns:p14="http://schemas.microsoft.com/office/powerpoint/2010/main" val="4211638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9013" y="766763"/>
            <a:ext cx="5121275" cy="3840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811A11D-225D-41AD-AFFC-0C39D4D249F0}" type="slidenum">
              <a:rPr kumimoji="1" lang="ja-JP" altLang="en-US" smtClean="0"/>
              <a:t>17</a:t>
            </a:fld>
            <a:endParaRPr kumimoji="1" lang="ja-JP" altLang="en-US"/>
          </a:p>
        </p:txBody>
      </p:sp>
    </p:spTree>
    <p:extLst>
      <p:ext uri="{BB962C8B-B14F-4D97-AF65-F5344CB8AC3E}">
        <p14:creationId xmlns:p14="http://schemas.microsoft.com/office/powerpoint/2010/main" val="292997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9013" y="766763"/>
            <a:ext cx="5121275" cy="3840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811A11D-225D-41AD-AFFC-0C39D4D249F0}" type="slidenum">
              <a:rPr kumimoji="1" lang="ja-JP" altLang="en-US" smtClean="0"/>
              <a:t>2</a:t>
            </a:fld>
            <a:endParaRPr kumimoji="1" lang="ja-JP" altLang="en-US"/>
          </a:p>
        </p:txBody>
      </p:sp>
    </p:spTree>
    <p:extLst>
      <p:ext uri="{BB962C8B-B14F-4D97-AF65-F5344CB8AC3E}">
        <p14:creationId xmlns:p14="http://schemas.microsoft.com/office/powerpoint/2010/main" val="3169356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9013" y="766763"/>
            <a:ext cx="5121275" cy="3840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811A11D-225D-41AD-AFFC-0C39D4D249F0}" type="slidenum">
              <a:rPr kumimoji="1" lang="ja-JP" altLang="en-US" smtClean="0"/>
              <a:t>3</a:t>
            </a:fld>
            <a:endParaRPr kumimoji="1" lang="ja-JP" altLang="en-US"/>
          </a:p>
        </p:txBody>
      </p:sp>
    </p:spTree>
    <p:extLst>
      <p:ext uri="{BB962C8B-B14F-4D97-AF65-F5344CB8AC3E}">
        <p14:creationId xmlns:p14="http://schemas.microsoft.com/office/powerpoint/2010/main" val="77460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9013" y="766763"/>
            <a:ext cx="5121275" cy="3840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811A11D-225D-41AD-AFFC-0C39D4D249F0}" type="slidenum">
              <a:rPr kumimoji="1" lang="ja-JP" altLang="en-US" smtClean="0"/>
              <a:t>4</a:t>
            </a:fld>
            <a:endParaRPr kumimoji="1" lang="ja-JP" altLang="en-US"/>
          </a:p>
        </p:txBody>
      </p:sp>
    </p:spTree>
    <p:extLst>
      <p:ext uri="{BB962C8B-B14F-4D97-AF65-F5344CB8AC3E}">
        <p14:creationId xmlns:p14="http://schemas.microsoft.com/office/powerpoint/2010/main" val="1356724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9013" y="766763"/>
            <a:ext cx="5121275" cy="3840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811A11D-225D-41AD-AFFC-0C39D4D249F0}" type="slidenum">
              <a:rPr kumimoji="1" lang="ja-JP" altLang="en-US" smtClean="0"/>
              <a:t>5</a:t>
            </a:fld>
            <a:endParaRPr kumimoji="1" lang="ja-JP" altLang="en-US"/>
          </a:p>
        </p:txBody>
      </p:sp>
    </p:spTree>
    <p:extLst>
      <p:ext uri="{BB962C8B-B14F-4D97-AF65-F5344CB8AC3E}">
        <p14:creationId xmlns:p14="http://schemas.microsoft.com/office/powerpoint/2010/main" val="4217706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9013" y="766763"/>
            <a:ext cx="5121275" cy="3840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811A11D-225D-41AD-AFFC-0C39D4D249F0}" type="slidenum">
              <a:rPr kumimoji="1" lang="ja-JP" altLang="en-US" smtClean="0"/>
              <a:t>6</a:t>
            </a:fld>
            <a:endParaRPr kumimoji="1" lang="ja-JP" altLang="en-US"/>
          </a:p>
        </p:txBody>
      </p:sp>
    </p:spTree>
    <p:extLst>
      <p:ext uri="{BB962C8B-B14F-4D97-AF65-F5344CB8AC3E}">
        <p14:creationId xmlns:p14="http://schemas.microsoft.com/office/powerpoint/2010/main" val="2179424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9013" y="766763"/>
            <a:ext cx="5121275" cy="3840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811A11D-225D-41AD-AFFC-0C39D4D249F0}" type="slidenum">
              <a:rPr kumimoji="1" lang="ja-JP" altLang="en-US" smtClean="0"/>
              <a:t>7</a:t>
            </a:fld>
            <a:endParaRPr kumimoji="1" lang="ja-JP" altLang="en-US"/>
          </a:p>
        </p:txBody>
      </p:sp>
    </p:spTree>
    <p:extLst>
      <p:ext uri="{BB962C8B-B14F-4D97-AF65-F5344CB8AC3E}">
        <p14:creationId xmlns:p14="http://schemas.microsoft.com/office/powerpoint/2010/main" val="4016521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9013" y="766763"/>
            <a:ext cx="5121275" cy="3840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811A11D-225D-41AD-AFFC-0C39D4D249F0}" type="slidenum">
              <a:rPr kumimoji="1" lang="ja-JP" altLang="en-US" smtClean="0"/>
              <a:t>8</a:t>
            </a:fld>
            <a:endParaRPr kumimoji="1" lang="ja-JP" altLang="en-US"/>
          </a:p>
        </p:txBody>
      </p:sp>
    </p:spTree>
    <p:extLst>
      <p:ext uri="{BB962C8B-B14F-4D97-AF65-F5344CB8AC3E}">
        <p14:creationId xmlns:p14="http://schemas.microsoft.com/office/powerpoint/2010/main" val="1626555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9013" y="766763"/>
            <a:ext cx="5121275" cy="3840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811A11D-225D-41AD-AFFC-0C39D4D249F0}" type="slidenum">
              <a:rPr kumimoji="1" lang="ja-JP" altLang="en-US" smtClean="0"/>
              <a:t>9</a:t>
            </a:fld>
            <a:endParaRPr kumimoji="1" lang="ja-JP" altLang="en-US"/>
          </a:p>
        </p:txBody>
      </p:sp>
    </p:spTree>
    <p:extLst>
      <p:ext uri="{BB962C8B-B14F-4D97-AF65-F5344CB8AC3E}">
        <p14:creationId xmlns:p14="http://schemas.microsoft.com/office/powerpoint/2010/main" val="2682926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8"/>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8C437D1-458E-41C5-BAA7-E1E534FB4115}" type="datetime1">
              <a:rPr kumimoji="1" lang="ja-JP" altLang="en-US" smtClean="0"/>
              <a:t>2020/12/8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A2B23EF-93CA-4FDB-8A9B-9F6403A6A8EE}" type="slidenum">
              <a:rPr kumimoji="1" lang="ja-JP" altLang="en-US" smtClean="0"/>
              <a:t>‹#›</a:t>
            </a:fld>
            <a:endParaRPr kumimoji="1" lang="ja-JP" altLang="en-US"/>
          </a:p>
        </p:txBody>
      </p:sp>
    </p:spTree>
    <p:extLst>
      <p:ext uri="{BB962C8B-B14F-4D97-AF65-F5344CB8AC3E}">
        <p14:creationId xmlns:p14="http://schemas.microsoft.com/office/powerpoint/2010/main" val="4123459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00F665B-985A-4A66-A681-871825FD8B61}" type="datetime1">
              <a:rPr kumimoji="1" lang="ja-JP" altLang="en-US" smtClean="0"/>
              <a:t>2020/12/8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A2B23EF-93CA-4FDB-8A9B-9F6403A6A8EE}" type="slidenum">
              <a:rPr kumimoji="1" lang="ja-JP" altLang="en-US" smtClean="0"/>
              <a:t>‹#›</a:t>
            </a:fld>
            <a:endParaRPr kumimoji="1" lang="ja-JP" altLang="en-US"/>
          </a:p>
        </p:txBody>
      </p:sp>
    </p:spTree>
    <p:extLst>
      <p:ext uri="{BB962C8B-B14F-4D97-AF65-F5344CB8AC3E}">
        <p14:creationId xmlns:p14="http://schemas.microsoft.com/office/powerpoint/2010/main" val="2804686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1"/>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41"/>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910B621-4D5A-4C27-9FDA-C31CCB58A452}" type="datetime1">
              <a:rPr kumimoji="1" lang="ja-JP" altLang="en-US" smtClean="0"/>
              <a:t>2020/12/8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A2B23EF-93CA-4FDB-8A9B-9F6403A6A8EE}" type="slidenum">
              <a:rPr kumimoji="1" lang="ja-JP" altLang="en-US" smtClean="0"/>
              <a:t>‹#›</a:t>
            </a:fld>
            <a:endParaRPr kumimoji="1" lang="ja-JP" altLang="en-US"/>
          </a:p>
        </p:txBody>
      </p:sp>
    </p:spTree>
    <p:extLst>
      <p:ext uri="{BB962C8B-B14F-4D97-AF65-F5344CB8AC3E}">
        <p14:creationId xmlns:p14="http://schemas.microsoft.com/office/powerpoint/2010/main" val="2832562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4FC791F-E058-432B-9C8C-D3DBED75AD78}" type="datetime1">
              <a:rPr kumimoji="1" lang="ja-JP" altLang="en-US" smtClean="0"/>
              <a:t>2020/12/8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A2B23EF-93CA-4FDB-8A9B-9F6403A6A8EE}" type="slidenum">
              <a:rPr kumimoji="1" lang="ja-JP" altLang="en-US" smtClean="0"/>
              <a:t>‹#›</a:t>
            </a:fld>
            <a:endParaRPr kumimoji="1" lang="ja-JP" altLang="en-US"/>
          </a:p>
        </p:txBody>
      </p:sp>
    </p:spTree>
    <p:extLst>
      <p:ext uri="{BB962C8B-B14F-4D97-AF65-F5344CB8AC3E}">
        <p14:creationId xmlns:p14="http://schemas.microsoft.com/office/powerpoint/2010/main" val="1832459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38D6735-D899-4CC4-B3F4-6AEDB4CD9F5B}" type="datetime1">
              <a:rPr kumimoji="1" lang="ja-JP" altLang="en-US" smtClean="0"/>
              <a:t>2020/12/8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A2B23EF-93CA-4FDB-8A9B-9F6403A6A8EE}" type="slidenum">
              <a:rPr kumimoji="1" lang="ja-JP" altLang="en-US" smtClean="0"/>
              <a:t>‹#›</a:t>
            </a:fld>
            <a:endParaRPr kumimoji="1" lang="ja-JP" altLang="en-US"/>
          </a:p>
        </p:txBody>
      </p:sp>
    </p:spTree>
    <p:extLst>
      <p:ext uri="{BB962C8B-B14F-4D97-AF65-F5344CB8AC3E}">
        <p14:creationId xmlns:p14="http://schemas.microsoft.com/office/powerpoint/2010/main" val="1948237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DD61E6C-C1FD-47D1-93E6-A8419C0AE036}" type="datetime1">
              <a:rPr kumimoji="1" lang="ja-JP" altLang="en-US" smtClean="0"/>
              <a:t>2020/12/8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A2B23EF-93CA-4FDB-8A9B-9F6403A6A8EE}" type="slidenum">
              <a:rPr kumimoji="1" lang="ja-JP" altLang="en-US" smtClean="0"/>
              <a:t>‹#›</a:t>
            </a:fld>
            <a:endParaRPr kumimoji="1" lang="ja-JP" altLang="en-US"/>
          </a:p>
        </p:txBody>
      </p:sp>
    </p:spTree>
    <p:extLst>
      <p:ext uri="{BB962C8B-B14F-4D97-AF65-F5344CB8AC3E}">
        <p14:creationId xmlns:p14="http://schemas.microsoft.com/office/powerpoint/2010/main" val="1348917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6AFFDCD-DA16-4791-B432-A27273EAD88C}" type="datetime1">
              <a:rPr kumimoji="1" lang="ja-JP" altLang="en-US" smtClean="0"/>
              <a:t>2020/12/8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A2B23EF-93CA-4FDB-8A9B-9F6403A6A8EE}" type="slidenum">
              <a:rPr kumimoji="1" lang="ja-JP" altLang="en-US" smtClean="0"/>
              <a:t>‹#›</a:t>
            </a:fld>
            <a:endParaRPr kumimoji="1" lang="ja-JP" altLang="en-US"/>
          </a:p>
        </p:txBody>
      </p:sp>
    </p:spTree>
    <p:extLst>
      <p:ext uri="{BB962C8B-B14F-4D97-AF65-F5344CB8AC3E}">
        <p14:creationId xmlns:p14="http://schemas.microsoft.com/office/powerpoint/2010/main" val="1635881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F100608-1A6F-46C9-96F2-3C2AE6705081}" type="datetime1">
              <a:rPr kumimoji="1" lang="ja-JP" altLang="en-US" smtClean="0"/>
              <a:t>2020/12/8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A2B23EF-93CA-4FDB-8A9B-9F6403A6A8EE}" type="slidenum">
              <a:rPr kumimoji="1" lang="ja-JP" altLang="en-US" smtClean="0"/>
              <a:t>‹#›</a:t>
            </a:fld>
            <a:endParaRPr kumimoji="1" lang="ja-JP" altLang="en-US"/>
          </a:p>
        </p:txBody>
      </p:sp>
    </p:spTree>
    <p:extLst>
      <p:ext uri="{BB962C8B-B14F-4D97-AF65-F5344CB8AC3E}">
        <p14:creationId xmlns:p14="http://schemas.microsoft.com/office/powerpoint/2010/main" val="2353608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F88C64F-985F-4042-B79F-9F7D44B9C88B}" type="datetime1">
              <a:rPr kumimoji="1" lang="ja-JP" altLang="en-US" smtClean="0"/>
              <a:t>2020/12/8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A2B23EF-93CA-4FDB-8A9B-9F6403A6A8EE}" type="slidenum">
              <a:rPr kumimoji="1" lang="ja-JP" altLang="en-US" smtClean="0"/>
              <a:t>‹#›</a:t>
            </a:fld>
            <a:endParaRPr kumimoji="1" lang="ja-JP" altLang="en-US"/>
          </a:p>
        </p:txBody>
      </p:sp>
    </p:spTree>
    <p:extLst>
      <p:ext uri="{BB962C8B-B14F-4D97-AF65-F5344CB8AC3E}">
        <p14:creationId xmlns:p14="http://schemas.microsoft.com/office/powerpoint/2010/main" val="2519074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4"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A78BD77-2FA7-4369-8BF9-6DA5E41843AD}" type="datetime1">
              <a:rPr kumimoji="1" lang="ja-JP" altLang="en-US" smtClean="0"/>
              <a:t>2020/12/8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A2B23EF-93CA-4FDB-8A9B-9F6403A6A8EE}" type="slidenum">
              <a:rPr kumimoji="1" lang="ja-JP" altLang="en-US" smtClean="0"/>
              <a:t>‹#›</a:t>
            </a:fld>
            <a:endParaRPr kumimoji="1" lang="ja-JP" altLang="en-US"/>
          </a:p>
        </p:txBody>
      </p:sp>
    </p:spTree>
    <p:extLst>
      <p:ext uri="{BB962C8B-B14F-4D97-AF65-F5344CB8AC3E}">
        <p14:creationId xmlns:p14="http://schemas.microsoft.com/office/powerpoint/2010/main" val="3021444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979E447-B8D3-41D6-B724-34ADBBA231E5}" type="datetime1">
              <a:rPr kumimoji="1" lang="ja-JP" altLang="en-US" smtClean="0"/>
              <a:t>2020/12/8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A2B23EF-93CA-4FDB-8A9B-9F6403A6A8EE}" type="slidenum">
              <a:rPr kumimoji="1" lang="ja-JP" altLang="en-US" smtClean="0"/>
              <a:t>‹#›</a:t>
            </a:fld>
            <a:endParaRPr kumimoji="1" lang="ja-JP" altLang="en-US"/>
          </a:p>
        </p:txBody>
      </p:sp>
    </p:spTree>
    <p:extLst>
      <p:ext uri="{BB962C8B-B14F-4D97-AF65-F5344CB8AC3E}">
        <p14:creationId xmlns:p14="http://schemas.microsoft.com/office/powerpoint/2010/main" val="3039765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79BBA6-54CB-4D74-B2B8-8E7D368035ED}" type="datetime1">
              <a:rPr kumimoji="1" lang="ja-JP" altLang="en-US" smtClean="0"/>
              <a:t>2020/12/8</a:t>
            </a:fld>
            <a:endParaRPr kumimoji="1" lang="ja-JP" altLang="en-US"/>
          </a:p>
        </p:txBody>
      </p:sp>
      <p:sp>
        <p:nvSpPr>
          <p:cNvPr id="5" name="フッター プレースホルダー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2B23EF-93CA-4FDB-8A9B-9F6403A6A8EE}" type="slidenum">
              <a:rPr kumimoji="1" lang="ja-JP" altLang="en-US" smtClean="0"/>
              <a:t>‹#›</a:t>
            </a:fld>
            <a:endParaRPr kumimoji="1" lang="ja-JP" altLang="en-US"/>
          </a:p>
        </p:txBody>
      </p:sp>
    </p:spTree>
    <p:extLst>
      <p:ext uri="{BB962C8B-B14F-4D97-AF65-F5344CB8AC3E}">
        <p14:creationId xmlns:p14="http://schemas.microsoft.com/office/powerpoint/2010/main" val="238875815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6165304"/>
            <a:ext cx="9144000" cy="692696"/>
          </a:xfrm>
          <a:prstGeom prst="rect">
            <a:avLst/>
          </a:prstGeom>
          <a:gradFill flip="none" rotWithShape="1">
            <a:gsLst>
              <a:gs pos="0">
                <a:srgbClr val="FFC000"/>
              </a:gs>
              <a:gs pos="8500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731573" y="1484784"/>
            <a:ext cx="7772400" cy="1470025"/>
          </a:xfrm>
        </p:spPr>
        <p:txBody>
          <a:bodyPr>
            <a:normAutofit/>
          </a:bodyPr>
          <a:lstStyle/>
          <a:p>
            <a:r>
              <a:rPr lang="ja-JP" altLang="en-US" sz="3600" dirty="0" smtClean="0">
                <a:latin typeface="HG丸ｺﾞｼｯｸM-PRO" pitchFamily="50" charset="-128"/>
                <a:ea typeface="HG丸ｺﾞｼｯｸM-PRO" pitchFamily="50" charset="-128"/>
              </a:rPr>
              <a:t>既存計画を活用した</a:t>
            </a:r>
            <a:r>
              <a:rPr lang="en-US" altLang="ja-JP" sz="3600" dirty="0" smtClean="0">
                <a:latin typeface="HG丸ｺﾞｼｯｸM-PRO" pitchFamily="50" charset="-128"/>
                <a:ea typeface="HG丸ｺﾞｼｯｸM-PRO" pitchFamily="50" charset="-128"/>
              </a:rPr>
              <a:t/>
            </a:r>
            <a:br>
              <a:rPr lang="en-US" altLang="ja-JP" sz="3600" dirty="0" smtClean="0">
                <a:latin typeface="HG丸ｺﾞｼｯｸM-PRO" pitchFamily="50" charset="-128"/>
                <a:ea typeface="HG丸ｺﾞｼｯｸM-PRO" pitchFamily="50" charset="-128"/>
              </a:rPr>
            </a:br>
            <a:r>
              <a:rPr lang="ja-JP" altLang="en-US" sz="3600" dirty="0" smtClean="0">
                <a:latin typeface="HG丸ｺﾞｼｯｸM-PRO" pitchFamily="50" charset="-128"/>
                <a:ea typeface="HG丸ｺﾞｼｯｸM-PRO" pitchFamily="50" charset="-128"/>
              </a:rPr>
              <a:t>避難確保計画の作成</a:t>
            </a:r>
            <a:endParaRPr kumimoji="1" lang="ja-JP" altLang="en-US" sz="3600" dirty="0">
              <a:latin typeface="HG丸ｺﾞｼｯｸM-PRO" pitchFamily="50" charset="-128"/>
              <a:ea typeface="HG丸ｺﾞｼｯｸM-PRO" pitchFamily="50" charset="-128"/>
            </a:endParaRPr>
          </a:p>
        </p:txBody>
      </p:sp>
      <p:sp>
        <p:nvSpPr>
          <p:cNvPr id="3" name="サブタイトル 2"/>
          <p:cNvSpPr>
            <a:spLocks noGrp="1"/>
          </p:cNvSpPr>
          <p:nvPr>
            <p:ph type="subTitle" idx="1"/>
          </p:nvPr>
        </p:nvSpPr>
        <p:spPr>
          <a:xfrm>
            <a:off x="1595669" y="5049180"/>
            <a:ext cx="6400800" cy="1242138"/>
          </a:xfrm>
        </p:spPr>
        <p:txBody>
          <a:bodyPr>
            <a:normAutofit/>
          </a:bodyPr>
          <a:lstStyle/>
          <a:p>
            <a:r>
              <a:rPr kumimoji="1" lang="ja-JP" altLang="en-US" sz="2400" dirty="0" smtClean="0">
                <a:solidFill>
                  <a:schemeClr val="tx1"/>
                </a:solidFill>
                <a:latin typeface="HG丸ｺﾞｼｯｸM-PRO" pitchFamily="50" charset="-128"/>
                <a:ea typeface="HG丸ｺﾞｼｯｸM-PRO" pitchFamily="50" charset="-128"/>
              </a:rPr>
              <a:t>愛媛県　土木部河川港湾局</a:t>
            </a:r>
            <a:endParaRPr kumimoji="1" lang="en-US" altLang="ja-JP" sz="2400" dirty="0" smtClean="0">
              <a:solidFill>
                <a:schemeClr val="tx1"/>
              </a:solidFill>
              <a:latin typeface="HG丸ｺﾞｼｯｸM-PRO" pitchFamily="50" charset="-128"/>
              <a:ea typeface="HG丸ｺﾞｼｯｸM-PRO" pitchFamily="50" charset="-128"/>
            </a:endParaRPr>
          </a:p>
          <a:p>
            <a:r>
              <a:rPr kumimoji="1" lang="ja-JP" altLang="en-US" sz="2400" dirty="0" smtClean="0">
                <a:solidFill>
                  <a:schemeClr val="tx1"/>
                </a:solidFill>
                <a:latin typeface="HG丸ｺﾞｼｯｸM-PRO" pitchFamily="50" charset="-128"/>
                <a:ea typeface="HG丸ｺﾞｼｯｸM-PRO" pitchFamily="50" charset="-128"/>
              </a:rPr>
              <a:t>河川課・</a:t>
            </a:r>
            <a:r>
              <a:rPr lang="ja-JP" altLang="en-US" sz="2400" dirty="0" smtClean="0">
                <a:solidFill>
                  <a:schemeClr val="tx1"/>
                </a:solidFill>
                <a:latin typeface="HG丸ｺﾞｼｯｸM-PRO" pitchFamily="50" charset="-128"/>
                <a:ea typeface="HG丸ｺﾞｼｯｸM-PRO" pitchFamily="50" charset="-128"/>
              </a:rPr>
              <a:t>砂防課</a:t>
            </a:r>
            <a:endParaRPr lang="en-US" altLang="ja-JP" sz="2400" dirty="0" smtClean="0">
              <a:solidFill>
                <a:schemeClr val="tx1"/>
              </a:solidFill>
              <a:latin typeface="HG丸ｺﾞｼｯｸM-PRO" pitchFamily="50" charset="-128"/>
              <a:ea typeface="HG丸ｺﾞｼｯｸM-PRO" pitchFamily="50" charset="-128"/>
            </a:endParaRPr>
          </a:p>
        </p:txBody>
      </p:sp>
      <p:sp>
        <p:nvSpPr>
          <p:cNvPr id="4" name="スライド番号プレースホルダー 3"/>
          <p:cNvSpPr>
            <a:spLocks noGrp="1"/>
          </p:cNvSpPr>
          <p:nvPr>
            <p:ph type="sldNum" sz="quarter" idx="12"/>
          </p:nvPr>
        </p:nvSpPr>
        <p:spPr>
          <a:xfrm>
            <a:off x="7010400" y="6466253"/>
            <a:ext cx="2133600" cy="365125"/>
          </a:xfrm>
        </p:spPr>
        <p:txBody>
          <a:bodyPr/>
          <a:lstStyle/>
          <a:p>
            <a:fld id="{0A2B23EF-93CA-4FDB-8A9B-9F6403A6A8EE}" type="slidenum">
              <a:rPr kumimoji="1" lang="ja-JP" altLang="en-US" sz="2000" smtClean="0">
                <a:solidFill>
                  <a:schemeClr val="tx1"/>
                </a:solidFill>
              </a:rPr>
              <a:t>1</a:t>
            </a:fld>
            <a:endParaRPr kumimoji="1" lang="ja-JP" altLang="en-US" sz="2000" dirty="0">
              <a:solidFill>
                <a:schemeClr val="tx1"/>
              </a:solidFill>
            </a:endParaRPr>
          </a:p>
        </p:txBody>
      </p:sp>
    </p:spTree>
    <p:extLst>
      <p:ext uri="{BB962C8B-B14F-4D97-AF65-F5344CB8AC3E}">
        <p14:creationId xmlns:p14="http://schemas.microsoft.com/office/powerpoint/2010/main" val="12105008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6165304"/>
            <a:ext cx="9144000" cy="692696"/>
          </a:xfrm>
          <a:prstGeom prst="rect">
            <a:avLst/>
          </a:prstGeom>
          <a:gradFill flip="none" rotWithShape="1">
            <a:gsLst>
              <a:gs pos="0">
                <a:srgbClr val="FFC000"/>
              </a:gs>
              <a:gs pos="8500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3"/>
          <p:cNvSpPr txBox="1">
            <a:spLocks/>
          </p:cNvSpPr>
          <p:nvPr/>
        </p:nvSpPr>
        <p:spPr>
          <a:xfrm>
            <a:off x="7010400" y="6466253"/>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A2B23EF-93CA-4FDB-8A9B-9F6403A6A8EE}" type="slidenum">
              <a:rPr lang="ja-JP" altLang="en-US" sz="2000" smtClean="0">
                <a:solidFill>
                  <a:schemeClr val="tx1"/>
                </a:solidFill>
              </a:rPr>
              <a:pPr/>
              <a:t>10</a:t>
            </a:fld>
            <a:endParaRPr lang="ja-JP" altLang="en-US" sz="2000" dirty="0">
              <a:solidFill>
                <a:schemeClr val="tx1"/>
              </a:solidFill>
            </a:endParaRPr>
          </a:p>
        </p:txBody>
      </p:sp>
      <p:sp>
        <p:nvSpPr>
          <p:cNvPr id="7" name="タイトル 1"/>
          <p:cNvSpPr txBox="1">
            <a:spLocks/>
          </p:cNvSpPr>
          <p:nvPr/>
        </p:nvSpPr>
        <p:spPr>
          <a:xfrm>
            <a:off x="0" y="0"/>
            <a:ext cx="9144000" cy="612000"/>
          </a:xfrm>
          <a:prstGeom prst="rect">
            <a:avLst/>
          </a:prstGeom>
          <a:gradFill>
            <a:gsLst>
              <a:gs pos="27000">
                <a:schemeClr val="bg1"/>
              </a:gs>
              <a:gs pos="0">
                <a:srgbClr val="FF9900"/>
              </a:gs>
            </a:gsLst>
            <a:lin ang="1626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2800" dirty="0">
              <a:latin typeface="ＭＳ ゴシック" panose="020B0609070205080204" pitchFamily="49" charset="-128"/>
              <a:ea typeface="ＭＳ ゴシック" panose="020B0609070205080204" pitchFamily="49" charset="-128"/>
            </a:endParaRPr>
          </a:p>
        </p:txBody>
      </p:sp>
      <p:sp>
        <p:nvSpPr>
          <p:cNvPr id="8" name="タイトル 1"/>
          <p:cNvSpPr txBox="1">
            <a:spLocks/>
          </p:cNvSpPr>
          <p:nvPr/>
        </p:nvSpPr>
        <p:spPr>
          <a:xfrm>
            <a:off x="0" y="-1"/>
            <a:ext cx="9144000" cy="576000"/>
          </a:xfrm>
          <a:prstGeom prst="rect">
            <a:avLst/>
          </a:prstGeom>
          <a:gradFill>
            <a:gsLst>
              <a:gs pos="31000">
                <a:schemeClr val="bg1"/>
              </a:gs>
              <a:gs pos="0">
                <a:srgbClr val="FF9900"/>
              </a:gs>
            </a:gsLst>
            <a:lin ang="1740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latin typeface="ＭＳ ゴシック" panose="020B0609070205080204" pitchFamily="49" charset="-128"/>
                <a:ea typeface="ＭＳ ゴシック" panose="020B0609070205080204" pitchFamily="49" charset="-128"/>
              </a:rPr>
              <a:t>既存計画を活用した避難確保計画の作成</a:t>
            </a:r>
            <a:endParaRPr lang="ja-JP" altLang="en-US" sz="2800" dirty="0">
              <a:latin typeface="ＭＳ ゴシック" panose="020B0609070205080204" pitchFamily="49" charset="-128"/>
              <a:ea typeface="ＭＳ ゴシック" panose="020B0609070205080204" pitchFamily="49" charset="-128"/>
            </a:endParaRPr>
          </a:p>
        </p:txBody>
      </p:sp>
      <p:sp>
        <p:nvSpPr>
          <p:cNvPr id="16" name="スライド番号プレースホルダー 3"/>
          <p:cNvSpPr txBox="1">
            <a:spLocks/>
          </p:cNvSpPr>
          <p:nvPr/>
        </p:nvSpPr>
        <p:spPr>
          <a:xfrm>
            <a:off x="15974888" y="6434564"/>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A2B23EF-93CA-4FDB-8A9B-9F6403A6A8EE}" type="slidenum">
              <a:rPr lang="ja-JP" altLang="en-US" sz="2000" smtClean="0">
                <a:solidFill>
                  <a:schemeClr val="tx1"/>
                </a:solidFill>
              </a:rPr>
              <a:pPr/>
              <a:t>10</a:t>
            </a:fld>
            <a:endParaRPr lang="ja-JP" altLang="en-US" sz="2000" dirty="0">
              <a:solidFill>
                <a:schemeClr val="tx1"/>
              </a:solidFill>
            </a:endParaRPr>
          </a:p>
        </p:txBody>
      </p:sp>
      <p:sp>
        <p:nvSpPr>
          <p:cNvPr id="34" name="タイトル 1"/>
          <p:cNvSpPr txBox="1">
            <a:spLocks/>
          </p:cNvSpPr>
          <p:nvPr/>
        </p:nvSpPr>
        <p:spPr>
          <a:xfrm>
            <a:off x="186368" y="692696"/>
            <a:ext cx="8971384" cy="576000"/>
          </a:xfrm>
          <a:prstGeom prst="rect">
            <a:avLst/>
          </a:prstGeom>
          <a:gradFill>
            <a:gsLst>
              <a:gs pos="31000">
                <a:schemeClr val="bg1"/>
              </a:gs>
              <a:gs pos="0">
                <a:srgbClr val="00FF00"/>
              </a:gs>
            </a:gsLst>
            <a:lin ang="1740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dirty="0" smtClean="0">
                <a:latin typeface="ＭＳ ゴシック" panose="020B0609070205080204" pitchFamily="49" charset="-128"/>
                <a:ea typeface="ＭＳ ゴシック" panose="020B0609070205080204" pitchFamily="49" charset="-128"/>
              </a:rPr>
              <a:t> STEP4</a:t>
            </a:r>
            <a:r>
              <a:rPr lang="ja-JP" altLang="en-US" sz="2800" dirty="0" smtClean="0">
                <a:latin typeface="ＭＳ ゴシック" panose="020B0609070205080204" pitchFamily="49" charset="-128"/>
                <a:ea typeface="ＭＳ ゴシック" panose="020B0609070205080204" pitchFamily="49" charset="-128"/>
              </a:rPr>
              <a:t> ③防災体制　</a:t>
            </a:r>
            <a:endParaRPr lang="ja-JP" altLang="en-US" sz="2800" dirty="0">
              <a:latin typeface="ＭＳ ゴシック" panose="020B0609070205080204" pitchFamily="49" charset="-128"/>
              <a:ea typeface="ＭＳ ゴシック" panose="020B0609070205080204" pitchFamily="49" charset="-128"/>
            </a:endParaRPr>
          </a:p>
        </p:txBody>
      </p:sp>
      <p:sp>
        <p:nvSpPr>
          <p:cNvPr id="37" name="タイトル 1"/>
          <p:cNvSpPr txBox="1">
            <a:spLocks/>
          </p:cNvSpPr>
          <p:nvPr/>
        </p:nvSpPr>
        <p:spPr>
          <a:xfrm>
            <a:off x="395536" y="1268760"/>
            <a:ext cx="8424936" cy="864096"/>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latin typeface="HG丸ｺﾞｼｯｸM-PRO" pitchFamily="50" charset="-128"/>
                <a:ea typeface="HG丸ｺﾞｼｯｸM-PRO" pitchFamily="50" charset="-128"/>
              </a:rPr>
              <a:t>➢</a:t>
            </a:r>
            <a:r>
              <a:rPr lang="ja-JP" altLang="en-US" sz="2200" dirty="0">
                <a:latin typeface="HG丸ｺﾞｼｯｸM-PRO" pitchFamily="50" charset="-128"/>
                <a:ea typeface="HG丸ｺﾞｼｯｸM-PRO" pitchFamily="50" charset="-128"/>
              </a:rPr>
              <a:t>避難確保計画作成の手引き（別途配付資料）に基づき</a:t>
            </a:r>
            <a:r>
              <a:rPr lang="ja-JP" altLang="en-US" sz="2200" dirty="0" smtClean="0">
                <a:latin typeface="HG丸ｺﾞｼｯｸM-PRO" pitchFamily="50" charset="-128"/>
                <a:ea typeface="HG丸ｺﾞｼｯｸM-PRO" pitchFamily="50" charset="-128"/>
              </a:rPr>
              <a:t>作成し、既存計画に追加</a:t>
            </a:r>
            <a:endParaRPr lang="en-US" altLang="ja-JP" sz="2200" dirty="0" smtClean="0">
              <a:latin typeface="HG丸ｺﾞｼｯｸM-PRO" pitchFamily="50" charset="-128"/>
              <a:ea typeface="HG丸ｺﾞｼｯｸM-PRO" pitchFamily="50" charset="-128"/>
            </a:endParaRPr>
          </a:p>
        </p:txBody>
      </p:sp>
      <p:sp>
        <p:nvSpPr>
          <p:cNvPr id="39" name="タイトル 1"/>
          <p:cNvSpPr txBox="1">
            <a:spLocks/>
          </p:cNvSpPr>
          <p:nvPr/>
        </p:nvSpPr>
        <p:spPr>
          <a:xfrm>
            <a:off x="395536" y="1988840"/>
            <a:ext cx="4752528" cy="936104"/>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latin typeface="HG丸ｺﾞｼｯｸM-PRO" pitchFamily="50" charset="-128"/>
                <a:ea typeface="HG丸ｺﾞｼｯｸM-PRO" pitchFamily="50" charset="-128"/>
              </a:rPr>
              <a:t>○洪水時の対応</a:t>
            </a:r>
            <a:r>
              <a:rPr lang="en-US" altLang="ja-JP" sz="2200" dirty="0" smtClean="0">
                <a:latin typeface="HG丸ｺﾞｼｯｸM-PRO" pitchFamily="50" charset="-128"/>
                <a:ea typeface="HG丸ｺﾞｼｯｸM-PRO" pitchFamily="50" charset="-128"/>
              </a:rPr>
              <a:t>【</a:t>
            </a:r>
            <a:r>
              <a:rPr lang="ja-JP" altLang="en-US" sz="2200" dirty="0" smtClean="0">
                <a:latin typeface="HG丸ｺﾞｼｯｸM-PRO" pitchFamily="50" charset="-128"/>
                <a:ea typeface="HG丸ｺﾞｼｯｸM-PRO" pitchFamily="50" charset="-128"/>
              </a:rPr>
              <a:t>参考例</a:t>
            </a:r>
            <a:r>
              <a:rPr lang="en-US" altLang="ja-JP" sz="2200" dirty="0" smtClean="0">
                <a:latin typeface="HG丸ｺﾞｼｯｸM-PRO" pitchFamily="50" charset="-128"/>
                <a:ea typeface="HG丸ｺﾞｼｯｸM-PRO" pitchFamily="50" charset="-128"/>
              </a:rPr>
              <a:t>】</a:t>
            </a:r>
          </a:p>
          <a:p>
            <a:pPr algn="l"/>
            <a:r>
              <a:rPr lang="ja-JP" altLang="en-US" sz="2200" b="1" dirty="0" smtClean="0">
                <a:solidFill>
                  <a:srgbClr val="FF0000"/>
                </a:solidFill>
                <a:latin typeface="HG丸ｺﾞｼｯｸM-PRO" pitchFamily="50" charset="-128"/>
                <a:ea typeface="HG丸ｺﾞｼｯｸM-PRO" pitchFamily="50" charset="-128"/>
              </a:rPr>
              <a:t>２．防災体制</a:t>
            </a:r>
            <a:endParaRPr lang="en-US" altLang="ja-JP" sz="2200" b="1" dirty="0" smtClean="0">
              <a:solidFill>
                <a:srgbClr val="FF0000"/>
              </a:solidFill>
              <a:latin typeface="HG丸ｺﾞｼｯｸM-PRO" pitchFamily="50" charset="-128"/>
              <a:ea typeface="HG丸ｺﾞｼｯｸM-PRO" pitchFamily="50" charset="-128"/>
            </a:endParaRPr>
          </a:p>
        </p:txBody>
      </p:sp>
      <p:pic>
        <p:nvPicPr>
          <p:cNvPr id="15" name="図 14"/>
          <p:cNvPicPr>
            <a:picLocks noChangeAspect="1"/>
          </p:cNvPicPr>
          <p:nvPr/>
        </p:nvPicPr>
        <p:blipFill>
          <a:blip r:embed="rId3"/>
          <a:stretch>
            <a:fillRect/>
          </a:stretch>
        </p:blipFill>
        <p:spPr>
          <a:xfrm>
            <a:off x="827584" y="2780928"/>
            <a:ext cx="5158005" cy="4062967"/>
          </a:xfrm>
          <a:prstGeom prst="rect">
            <a:avLst/>
          </a:prstGeom>
        </p:spPr>
      </p:pic>
      <p:sp>
        <p:nvSpPr>
          <p:cNvPr id="42" name="タイトル 1"/>
          <p:cNvSpPr txBox="1">
            <a:spLocks/>
          </p:cNvSpPr>
          <p:nvPr/>
        </p:nvSpPr>
        <p:spPr>
          <a:xfrm>
            <a:off x="6084168" y="3356992"/>
            <a:ext cx="2736304" cy="864096"/>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latin typeface="HG丸ｺﾞｼｯｸM-PRO" pitchFamily="50" charset="-128"/>
                <a:ea typeface="HG丸ｺﾞｼｯｸM-PRO" pitchFamily="50" charset="-128"/>
              </a:rPr>
              <a:t>👈避難確保計画作成</a:t>
            </a:r>
            <a:endParaRPr lang="en-US" altLang="ja-JP" sz="2200" dirty="0" smtClean="0">
              <a:latin typeface="HG丸ｺﾞｼｯｸM-PRO" pitchFamily="50" charset="-128"/>
              <a:ea typeface="HG丸ｺﾞｼｯｸM-PRO" pitchFamily="50" charset="-128"/>
            </a:endParaRPr>
          </a:p>
          <a:p>
            <a:pPr algn="l"/>
            <a:r>
              <a:rPr lang="ja-JP" altLang="en-US" sz="2200" dirty="0">
                <a:latin typeface="HG丸ｺﾞｼｯｸM-PRO" pitchFamily="50" charset="-128"/>
                <a:ea typeface="HG丸ｺﾞｼｯｸM-PRO" pitchFamily="50" charset="-128"/>
              </a:rPr>
              <a:t>　</a:t>
            </a:r>
            <a:r>
              <a:rPr lang="ja-JP" altLang="en-US" sz="2200" dirty="0" smtClean="0">
                <a:latin typeface="HG丸ｺﾞｼｯｸM-PRO" pitchFamily="50" charset="-128"/>
                <a:ea typeface="HG丸ｺﾞｼｯｸM-PRO" pitchFamily="50" charset="-128"/>
              </a:rPr>
              <a:t>の手引きで作成</a:t>
            </a:r>
            <a:endParaRPr lang="en-US" altLang="ja-JP" sz="2200" dirty="0" smtClean="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447386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6165304"/>
            <a:ext cx="9144000" cy="692696"/>
          </a:xfrm>
          <a:prstGeom prst="rect">
            <a:avLst/>
          </a:prstGeom>
          <a:gradFill flip="none" rotWithShape="1">
            <a:gsLst>
              <a:gs pos="0">
                <a:srgbClr val="FFC000"/>
              </a:gs>
              <a:gs pos="8500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3"/>
          <p:cNvSpPr txBox="1">
            <a:spLocks/>
          </p:cNvSpPr>
          <p:nvPr/>
        </p:nvSpPr>
        <p:spPr>
          <a:xfrm>
            <a:off x="7010400" y="6466253"/>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A2B23EF-93CA-4FDB-8A9B-9F6403A6A8EE}" type="slidenum">
              <a:rPr lang="ja-JP" altLang="en-US" sz="2000" smtClean="0">
                <a:solidFill>
                  <a:schemeClr val="tx1"/>
                </a:solidFill>
              </a:rPr>
              <a:pPr/>
              <a:t>11</a:t>
            </a:fld>
            <a:endParaRPr lang="ja-JP" altLang="en-US" sz="2000" dirty="0">
              <a:solidFill>
                <a:schemeClr val="tx1"/>
              </a:solidFill>
            </a:endParaRPr>
          </a:p>
        </p:txBody>
      </p:sp>
      <p:sp>
        <p:nvSpPr>
          <p:cNvPr id="7" name="タイトル 1"/>
          <p:cNvSpPr txBox="1">
            <a:spLocks/>
          </p:cNvSpPr>
          <p:nvPr/>
        </p:nvSpPr>
        <p:spPr>
          <a:xfrm>
            <a:off x="0" y="0"/>
            <a:ext cx="9144000" cy="612000"/>
          </a:xfrm>
          <a:prstGeom prst="rect">
            <a:avLst/>
          </a:prstGeom>
          <a:gradFill>
            <a:gsLst>
              <a:gs pos="27000">
                <a:schemeClr val="bg1"/>
              </a:gs>
              <a:gs pos="0">
                <a:srgbClr val="FF9900"/>
              </a:gs>
            </a:gsLst>
            <a:lin ang="1626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2800" dirty="0">
              <a:latin typeface="ＭＳ ゴシック" panose="020B0609070205080204" pitchFamily="49" charset="-128"/>
              <a:ea typeface="ＭＳ ゴシック" panose="020B0609070205080204" pitchFamily="49" charset="-128"/>
            </a:endParaRPr>
          </a:p>
        </p:txBody>
      </p:sp>
      <p:sp>
        <p:nvSpPr>
          <p:cNvPr id="8" name="タイトル 1"/>
          <p:cNvSpPr txBox="1">
            <a:spLocks/>
          </p:cNvSpPr>
          <p:nvPr/>
        </p:nvSpPr>
        <p:spPr>
          <a:xfrm>
            <a:off x="0" y="-1"/>
            <a:ext cx="9144000" cy="576000"/>
          </a:xfrm>
          <a:prstGeom prst="rect">
            <a:avLst/>
          </a:prstGeom>
          <a:gradFill>
            <a:gsLst>
              <a:gs pos="31000">
                <a:schemeClr val="bg1"/>
              </a:gs>
              <a:gs pos="0">
                <a:srgbClr val="FF9900"/>
              </a:gs>
            </a:gsLst>
            <a:lin ang="1740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latin typeface="ＭＳ ゴシック" panose="020B0609070205080204" pitchFamily="49" charset="-128"/>
                <a:ea typeface="ＭＳ ゴシック" panose="020B0609070205080204" pitchFamily="49" charset="-128"/>
              </a:rPr>
              <a:t>既存計画を活用した避難確保計画の作成</a:t>
            </a:r>
            <a:endParaRPr lang="ja-JP" altLang="en-US" sz="2800" dirty="0">
              <a:latin typeface="ＭＳ ゴシック" panose="020B0609070205080204" pitchFamily="49" charset="-128"/>
              <a:ea typeface="ＭＳ ゴシック" panose="020B0609070205080204" pitchFamily="49" charset="-128"/>
            </a:endParaRPr>
          </a:p>
        </p:txBody>
      </p:sp>
      <p:sp>
        <p:nvSpPr>
          <p:cNvPr id="16" name="スライド番号プレースホルダー 3"/>
          <p:cNvSpPr txBox="1">
            <a:spLocks/>
          </p:cNvSpPr>
          <p:nvPr/>
        </p:nvSpPr>
        <p:spPr>
          <a:xfrm>
            <a:off x="15974888" y="6434564"/>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A2B23EF-93CA-4FDB-8A9B-9F6403A6A8EE}" type="slidenum">
              <a:rPr lang="ja-JP" altLang="en-US" sz="2000" smtClean="0">
                <a:solidFill>
                  <a:schemeClr val="tx1"/>
                </a:solidFill>
              </a:rPr>
              <a:pPr/>
              <a:t>11</a:t>
            </a:fld>
            <a:endParaRPr lang="ja-JP" altLang="en-US" sz="2000" dirty="0">
              <a:solidFill>
                <a:schemeClr val="tx1"/>
              </a:solidFill>
            </a:endParaRPr>
          </a:p>
        </p:txBody>
      </p:sp>
      <p:sp>
        <p:nvSpPr>
          <p:cNvPr id="34" name="タイトル 1"/>
          <p:cNvSpPr txBox="1">
            <a:spLocks/>
          </p:cNvSpPr>
          <p:nvPr/>
        </p:nvSpPr>
        <p:spPr>
          <a:xfrm>
            <a:off x="186368" y="692696"/>
            <a:ext cx="8971384" cy="576000"/>
          </a:xfrm>
          <a:prstGeom prst="rect">
            <a:avLst/>
          </a:prstGeom>
          <a:gradFill>
            <a:gsLst>
              <a:gs pos="31000">
                <a:schemeClr val="bg1"/>
              </a:gs>
              <a:gs pos="0">
                <a:srgbClr val="00FF00"/>
              </a:gs>
            </a:gsLst>
            <a:lin ang="1740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dirty="0" smtClean="0">
                <a:latin typeface="ＭＳ ゴシック" panose="020B0609070205080204" pitchFamily="49" charset="-128"/>
                <a:ea typeface="ＭＳ ゴシック" panose="020B0609070205080204" pitchFamily="49" charset="-128"/>
              </a:rPr>
              <a:t> STEP5</a:t>
            </a:r>
            <a:r>
              <a:rPr lang="ja-JP" altLang="en-US" sz="2800" dirty="0" smtClean="0">
                <a:latin typeface="ＭＳ ゴシック" panose="020B0609070205080204" pitchFamily="49" charset="-128"/>
                <a:ea typeface="ＭＳ ゴシック" panose="020B0609070205080204" pitchFamily="49" charset="-128"/>
              </a:rPr>
              <a:t> ④情報収集及び伝達　</a:t>
            </a:r>
            <a:endParaRPr lang="ja-JP" altLang="en-US" sz="2800" dirty="0">
              <a:latin typeface="ＭＳ ゴシック" panose="020B0609070205080204" pitchFamily="49" charset="-128"/>
              <a:ea typeface="ＭＳ ゴシック" panose="020B0609070205080204" pitchFamily="49" charset="-128"/>
            </a:endParaRPr>
          </a:p>
        </p:txBody>
      </p:sp>
      <p:sp>
        <p:nvSpPr>
          <p:cNvPr id="37" name="タイトル 1"/>
          <p:cNvSpPr txBox="1">
            <a:spLocks/>
          </p:cNvSpPr>
          <p:nvPr/>
        </p:nvSpPr>
        <p:spPr>
          <a:xfrm>
            <a:off x="395536" y="1268760"/>
            <a:ext cx="8424936" cy="864096"/>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latin typeface="HG丸ｺﾞｼｯｸM-PRO" pitchFamily="50" charset="-128"/>
                <a:ea typeface="HG丸ｺﾞｼｯｸM-PRO" pitchFamily="50" charset="-128"/>
              </a:rPr>
              <a:t>➢</a:t>
            </a:r>
            <a:r>
              <a:rPr lang="ja-JP" altLang="en-US" sz="2200" dirty="0">
                <a:latin typeface="HG丸ｺﾞｼｯｸM-PRO" pitchFamily="50" charset="-128"/>
                <a:ea typeface="HG丸ｺﾞｼｯｸM-PRO" pitchFamily="50" charset="-128"/>
              </a:rPr>
              <a:t>避難確保計画作成の手引き（別途配付資料）に基づき</a:t>
            </a:r>
            <a:r>
              <a:rPr lang="ja-JP" altLang="en-US" sz="2200" dirty="0" smtClean="0">
                <a:latin typeface="HG丸ｺﾞｼｯｸM-PRO" pitchFamily="50" charset="-128"/>
                <a:ea typeface="HG丸ｺﾞｼｯｸM-PRO" pitchFamily="50" charset="-128"/>
              </a:rPr>
              <a:t>作成し、既存計画に追加</a:t>
            </a:r>
            <a:endParaRPr lang="en-US" altLang="ja-JP" sz="2200" dirty="0" smtClean="0">
              <a:latin typeface="HG丸ｺﾞｼｯｸM-PRO" pitchFamily="50" charset="-128"/>
              <a:ea typeface="HG丸ｺﾞｼｯｸM-PRO" pitchFamily="50" charset="-128"/>
            </a:endParaRPr>
          </a:p>
        </p:txBody>
      </p:sp>
      <p:sp>
        <p:nvSpPr>
          <p:cNvPr id="39" name="タイトル 1"/>
          <p:cNvSpPr txBox="1">
            <a:spLocks/>
          </p:cNvSpPr>
          <p:nvPr/>
        </p:nvSpPr>
        <p:spPr>
          <a:xfrm>
            <a:off x="395536" y="1988840"/>
            <a:ext cx="4752528" cy="936104"/>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latin typeface="HG丸ｺﾞｼｯｸM-PRO" pitchFamily="50" charset="-128"/>
                <a:ea typeface="HG丸ｺﾞｼｯｸM-PRO" pitchFamily="50" charset="-128"/>
              </a:rPr>
              <a:t>○洪水時の対応</a:t>
            </a:r>
            <a:r>
              <a:rPr lang="en-US" altLang="ja-JP" sz="2200" dirty="0" smtClean="0">
                <a:latin typeface="HG丸ｺﾞｼｯｸM-PRO" pitchFamily="50" charset="-128"/>
                <a:ea typeface="HG丸ｺﾞｼｯｸM-PRO" pitchFamily="50" charset="-128"/>
              </a:rPr>
              <a:t>【</a:t>
            </a:r>
            <a:r>
              <a:rPr lang="ja-JP" altLang="en-US" sz="2200" dirty="0" smtClean="0">
                <a:latin typeface="HG丸ｺﾞｼｯｸM-PRO" pitchFamily="50" charset="-128"/>
                <a:ea typeface="HG丸ｺﾞｼｯｸM-PRO" pitchFamily="50" charset="-128"/>
              </a:rPr>
              <a:t>参考例</a:t>
            </a:r>
            <a:r>
              <a:rPr lang="en-US" altLang="ja-JP" sz="2200" dirty="0" smtClean="0">
                <a:latin typeface="HG丸ｺﾞｼｯｸM-PRO" pitchFamily="50" charset="-128"/>
                <a:ea typeface="HG丸ｺﾞｼｯｸM-PRO" pitchFamily="50" charset="-128"/>
              </a:rPr>
              <a:t>】</a:t>
            </a:r>
          </a:p>
          <a:p>
            <a:pPr algn="l"/>
            <a:r>
              <a:rPr lang="ja-JP" altLang="en-US" sz="2200" b="1" dirty="0" smtClean="0">
                <a:solidFill>
                  <a:srgbClr val="FF0000"/>
                </a:solidFill>
                <a:latin typeface="HG丸ｺﾞｼｯｸM-PRO" pitchFamily="50" charset="-128"/>
                <a:ea typeface="HG丸ｺﾞｼｯｸM-PRO" pitchFamily="50" charset="-128"/>
              </a:rPr>
              <a:t>３．情報収集及び伝達</a:t>
            </a:r>
            <a:endParaRPr lang="en-US" altLang="ja-JP" sz="2200" b="1" dirty="0" smtClean="0">
              <a:solidFill>
                <a:srgbClr val="FF0000"/>
              </a:solidFill>
              <a:latin typeface="HG丸ｺﾞｼｯｸM-PRO" pitchFamily="50" charset="-128"/>
              <a:ea typeface="HG丸ｺﾞｼｯｸM-PRO" pitchFamily="50" charset="-128"/>
            </a:endParaRPr>
          </a:p>
        </p:txBody>
      </p:sp>
      <p:pic>
        <p:nvPicPr>
          <p:cNvPr id="4" name="図 3"/>
          <p:cNvPicPr>
            <a:picLocks noChangeAspect="1"/>
          </p:cNvPicPr>
          <p:nvPr/>
        </p:nvPicPr>
        <p:blipFill>
          <a:blip r:embed="rId3"/>
          <a:stretch>
            <a:fillRect/>
          </a:stretch>
        </p:blipFill>
        <p:spPr>
          <a:xfrm>
            <a:off x="0" y="2708921"/>
            <a:ext cx="4525804" cy="3335655"/>
          </a:xfrm>
          <a:prstGeom prst="rect">
            <a:avLst/>
          </a:prstGeom>
        </p:spPr>
      </p:pic>
      <p:pic>
        <p:nvPicPr>
          <p:cNvPr id="5" name="図 4"/>
          <p:cNvPicPr>
            <a:picLocks noChangeAspect="1"/>
          </p:cNvPicPr>
          <p:nvPr/>
        </p:nvPicPr>
        <p:blipFill>
          <a:blip r:embed="rId4"/>
          <a:stretch>
            <a:fillRect/>
          </a:stretch>
        </p:blipFill>
        <p:spPr>
          <a:xfrm>
            <a:off x="4502979" y="2898000"/>
            <a:ext cx="4606766" cy="1441133"/>
          </a:xfrm>
          <a:prstGeom prst="rect">
            <a:avLst/>
          </a:prstGeom>
        </p:spPr>
      </p:pic>
      <p:sp>
        <p:nvSpPr>
          <p:cNvPr id="21" name="タイトル 1"/>
          <p:cNvSpPr txBox="1">
            <a:spLocks/>
          </p:cNvSpPr>
          <p:nvPr/>
        </p:nvSpPr>
        <p:spPr>
          <a:xfrm>
            <a:off x="4788024" y="5445224"/>
            <a:ext cx="2736304" cy="864096"/>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latin typeface="HG丸ｺﾞｼｯｸM-PRO" pitchFamily="50" charset="-128"/>
                <a:ea typeface="HG丸ｺﾞｼｯｸM-PRO" pitchFamily="50" charset="-128"/>
              </a:rPr>
              <a:t>👈避難確保計画作成</a:t>
            </a:r>
            <a:endParaRPr lang="en-US" altLang="ja-JP" sz="2200" dirty="0" smtClean="0">
              <a:latin typeface="HG丸ｺﾞｼｯｸM-PRO" pitchFamily="50" charset="-128"/>
              <a:ea typeface="HG丸ｺﾞｼｯｸM-PRO" pitchFamily="50" charset="-128"/>
            </a:endParaRPr>
          </a:p>
          <a:p>
            <a:pPr algn="l"/>
            <a:r>
              <a:rPr lang="ja-JP" altLang="en-US" sz="2200" dirty="0">
                <a:latin typeface="HG丸ｺﾞｼｯｸM-PRO" pitchFamily="50" charset="-128"/>
                <a:ea typeface="HG丸ｺﾞｼｯｸM-PRO" pitchFamily="50" charset="-128"/>
              </a:rPr>
              <a:t>　</a:t>
            </a:r>
            <a:r>
              <a:rPr lang="ja-JP" altLang="en-US" sz="2200" dirty="0" smtClean="0">
                <a:latin typeface="HG丸ｺﾞｼｯｸM-PRO" pitchFamily="50" charset="-128"/>
                <a:ea typeface="HG丸ｺﾞｼｯｸM-PRO" pitchFamily="50" charset="-128"/>
              </a:rPr>
              <a:t>の手引きで作成</a:t>
            </a:r>
            <a:endParaRPr lang="en-US" altLang="ja-JP" sz="2200" dirty="0" smtClean="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1920071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6165304"/>
            <a:ext cx="9144000" cy="692696"/>
          </a:xfrm>
          <a:prstGeom prst="rect">
            <a:avLst/>
          </a:prstGeom>
          <a:gradFill flip="none" rotWithShape="1">
            <a:gsLst>
              <a:gs pos="0">
                <a:srgbClr val="FFC000"/>
              </a:gs>
              <a:gs pos="8500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3"/>
          <p:cNvSpPr txBox="1">
            <a:spLocks/>
          </p:cNvSpPr>
          <p:nvPr/>
        </p:nvSpPr>
        <p:spPr>
          <a:xfrm>
            <a:off x="7010400" y="6466253"/>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A2B23EF-93CA-4FDB-8A9B-9F6403A6A8EE}" type="slidenum">
              <a:rPr lang="ja-JP" altLang="en-US" sz="2000" smtClean="0">
                <a:solidFill>
                  <a:schemeClr val="tx1"/>
                </a:solidFill>
              </a:rPr>
              <a:pPr/>
              <a:t>12</a:t>
            </a:fld>
            <a:endParaRPr lang="ja-JP" altLang="en-US" sz="2000" dirty="0">
              <a:solidFill>
                <a:schemeClr val="tx1"/>
              </a:solidFill>
            </a:endParaRPr>
          </a:p>
        </p:txBody>
      </p:sp>
      <p:sp>
        <p:nvSpPr>
          <p:cNvPr id="7" name="タイトル 1"/>
          <p:cNvSpPr txBox="1">
            <a:spLocks/>
          </p:cNvSpPr>
          <p:nvPr/>
        </p:nvSpPr>
        <p:spPr>
          <a:xfrm>
            <a:off x="0" y="0"/>
            <a:ext cx="9144000" cy="612000"/>
          </a:xfrm>
          <a:prstGeom prst="rect">
            <a:avLst/>
          </a:prstGeom>
          <a:gradFill>
            <a:gsLst>
              <a:gs pos="27000">
                <a:schemeClr val="bg1"/>
              </a:gs>
              <a:gs pos="0">
                <a:srgbClr val="FF9900"/>
              </a:gs>
            </a:gsLst>
            <a:lin ang="1626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2800" dirty="0">
              <a:latin typeface="ＭＳ ゴシック" panose="020B0609070205080204" pitchFamily="49" charset="-128"/>
              <a:ea typeface="ＭＳ ゴシック" panose="020B0609070205080204" pitchFamily="49" charset="-128"/>
            </a:endParaRPr>
          </a:p>
        </p:txBody>
      </p:sp>
      <p:sp>
        <p:nvSpPr>
          <p:cNvPr id="8" name="タイトル 1"/>
          <p:cNvSpPr txBox="1">
            <a:spLocks/>
          </p:cNvSpPr>
          <p:nvPr/>
        </p:nvSpPr>
        <p:spPr>
          <a:xfrm>
            <a:off x="0" y="-1"/>
            <a:ext cx="9144000" cy="576000"/>
          </a:xfrm>
          <a:prstGeom prst="rect">
            <a:avLst/>
          </a:prstGeom>
          <a:gradFill>
            <a:gsLst>
              <a:gs pos="31000">
                <a:schemeClr val="bg1"/>
              </a:gs>
              <a:gs pos="0">
                <a:srgbClr val="FF9900"/>
              </a:gs>
            </a:gsLst>
            <a:lin ang="1740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latin typeface="ＭＳ ゴシック" panose="020B0609070205080204" pitchFamily="49" charset="-128"/>
                <a:ea typeface="ＭＳ ゴシック" panose="020B0609070205080204" pitchFamily="49" charset="-128"/>
              </a:rPr>
              <a:t>既存計画を活用した避難確保計画の作成</a:t>
            </a:r>
            <a:endParaRPr lang="ja-JP" altLang="en-US" sz="2800" dirty="0">
              <a:latin typeface="ＭＳ ゴシック" panose="020B0609070205080204" pitchFamily="49" charset="-128"/>
              <a:ea typeface="ＭＳ ゴシック" panose="020B0609070205080204" pitchFamily="49" charset="-128"/>
            </a:endParaRPr>
          </a:p>
        </p:txBody>
      </p:sp>
      <p:sp>
        <p:nvSpPr>
          <p:cNvPr id="16" name="スライド番号プレースホルダー 3"/>
          <p:cNvSpPr txBox="1">
            <a:spLocks/>
          </p:cNvSpPr>
          <p:nvPr/>
        </p:nvSpPr>
        <p:spPr>
          <a:xfrm>
            <a:off x="15974888" y="6434564"/>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A2B23EF-93CA-4FDB-8A9B-9F6403A6A8EE}" type="slidenum">
              <a:rPr lang="ja-JP" altLang="en-US" sz="2000" smtClean="0">
                <a:solidFill>
                  <a:schemeClr val="tx1"/>
                </a:solidFill>
              </a:rPr>
              <a:pPr/>
              <a:t>12</a:t>
            </a:fld>
            <a:endParaRPr lang="ja-JP" altLang="en-US" sz="2000" dirty="0">
              <a:solidFill>
                <a:schemeClr val="tx1"/>
              </a:solidFill>
            </a:endParaRPr>
          </a:p>
        </p:txBody>
      </p:sp>
      <p:sp>
        <p:nvSpPr>
          <p:cNvPr id="34" name="タイトル 1"/>
          <p:cNvSpPr txBox="1">
            <a:spLocks/>
          </p:cNvSpPr>
          <p:nvPr/>
        </p:nvSpPr>
        <p:spPr>
          <a:xfrm>
            <a:off x="186368" y="692696"/>
            <a:ext cx="8971384" cy="576000"/>
          </a:xfrm>
          <a:prstGeom prst="rect">
            <a:avLst/>
          </a:prstGeom>
          <a:gradFill>
            <a:gsLst>
              <a:gs pos="31000">
                <a:schemeClr val="bg1"/>
              </a:gs>
              <a:gs pos="0">
                <a:srgbClr val="00FF00"/>
              </a:gs>
            </a:gsLst>
            <a:lin ang="1740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dirty="0" smtClean="0">
                <a:latin typeface="ＭＳ ゴシック" panose="020B0609070205080204" pitchFamily="49" charset="-128"/>
                <a:ea typeface="ＭＳ ゴシック" panose="020B0609070205080204" pitchFamily="49" charset="-128"/>
              </a:rPr>
              <a:t> STEP6</a:t>
            </a:r>
            <a:r>
              <a:rPr lang="ja-JP" altLang="en-US" sz="2800" dirty="0" smtClean="0">
                <a:latin typeface="ＭＳ ゴシック" panose="020B0609070205080204" pitchFamily="49" charset="-128"/>
                <a:ea typeface="ＭＳ ゴシック" panose="020B0609070205080204" pitchFamily="49" charset="-128"/>
              </a:rPr>
              <a:t> ⑤避難の誘導　</a:t>
            </a:r>
            <a:endParaRPr lang="ja-JP" altLang="en-US" sz="2800" dirty="0">
              <a:latin typeface="ＭＳ ゴシック" panose="020B0609070205080204" pitchFamily="49" charset="-128"/>
              <a:ea typeface="ＭＳ ゴシック" panose="020B0609070205080204" pitchFamily="49" charset="-128"/>
            </a:endParaRPr>
          </a:p>
        </p:txBody>
      </p:sp>
      <p:sp>
        <p:nvSpPr>
          <p:cNvPr id="37" name="タイトル 1"/>
          <p:cNvSpPr txBox="1">
            <a:spLocks/>
          </p:cNvSpPr>
          <p:nvPr/>
        </p:nvSpPr>
        <p:spPr>
          <a:xfrm>
            <a:off x="395536" y="1268760"/>
            <a:ext cx="8424936" cy="864096"/>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latin typeface="HG丸ｺﾞｼｯｸM-PRO" pitchFamily="50" charset="-128"/>
                <a:ea typeface="HG丸ｺﾞｼｯｸM-PRO" pitchFamily="50" charset="-128"/>
              </a:rPr>
              <a:t>➢</a:t>
            </a:r>
            <a:r>
              <a:rPr lang="ja-JP" altLang="en-US" sz="2200" dirty="0">
                <a:latin typeface="HG丸ｺﾞｼｯｸM-PRO" pitchFamily="50" charset="-128"/>
                <a:ea typeface="HG丸ｺﾞｼｯｸM-PRO" pitchFamily="50" charset="-128"/>
              </a:rPr>
              <a:t>避難確保計画作成の手引き（別途配付資料）に基づき</a:t>
            </a:r>
            <a:r>
              <a:rPr lang="ja-JP" altLang="en-US" sz="2200" dirty="0" smtClean="0">
                <a:latin typeface="HG丸ｺﾞｼｯｸM-PRO" pitchFamily="50" charset="-128"/>
                <a:ea typeface="HG丸ｺﾞｼｯｸM-PRO" pitchFamily="50" charset="-128"/>
              </a:rPr>
              <a:t>作成し、既存計画に追加</a:t>
            </a:r>
            <a:r>
              <a:rPr lang="ja-JP" altLang="en-US" sz="2000" dirty="0" smtClean="0">
                <a:latin typeface="HG丸ｺﾞｼｯｸM-PRO" pitchFamily="50" charset="-128"/>
                <a:ea typeface="HG丸ｺﾞｼｯｸM-PRO" pitchFamily="50" charset="-128"/>
              </a:rPr>
              <a:t>（他と同じ場合は、同一である旨のみ記載でも可）</a:t>
            </a:r>
            <a:endParaRPr lang="en-US" altLang="ja-JP" sz="2000" dirty="0" smtClean="0">
              <a:latin typeface="HG丸ｺﾞｼｯｸM-PRO" pitchFamily="50" charset="-128"/>
              <a:ea typeface="HG丸ｺﾞｼｯｸM-PRO" pitchFamily="50" charset="-128"/>
            </a:endParaRPr>
          </a:p>
        </p:txBody>
      </p:sp>
      <p:sp>
        <p:nvSpPr>
          <p:cNvPr id="39" name="タイトル 1"/>
          <p:cNvSpPr txBox="1">
            <a:spLocks/>
          </p:cNvSpPr>
          <p:nvPr/>
        </p:nvSpPr>
        <p:spPr>
          <a:xfrm>
            <a:off x="395536" y="1988840"/>
            <a:ext cx="4752528" cy="936104"/>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latin typeface="HG丸ｺﾞｼｯｸM-PRO" pitchFamily="50" charset="-128"/>
                <a:ea typeface="HG丸ｺﾞｼｯｸM-PRO" pitchFamily="50" charset="-128"/>
              </a:rPr>
              <a:t>○洪水時の対応</a:t>
            </a:r>
            <a:r>
              <a:rPr lang="en-US" altLang="ja-JP" sz="2200" dirty="0" smtClean="0">
                <a:latin typeface="HG丸ｺﾞｼｯｸM-PRO" pitchFamily="50" charset="-128"/>
                <a:ea typeface="HG丸ｺﾞｼｯｸM-PRO" pitchFamily="50" charset="-128"/>
              </a:rPr>
              <a:t>【</a:t>
            </a:r>
            <a:r>
              <a:rPr lang="ja-JP" altLang="en-US" sz="2200" dirty="0" smtClean="0">
                <a:latin typeface="HG丸ｺﾞｼｯｸM-PRO" pitchFamily="50" charset="-128"/>
                <a:ea typeface="HG丸ｺﾞｼｯｸM-PRO" pitchFamily="50" charset="-128"/>
              </a:rPr>
              <a:t>参考例</a:t>
            </a:r>
            <a:r>
              <a:rPr lang="en-US" altLang="ja-JP" sz="2200" dirty="0" smtClean="0">
                <a:latin typeface="HG丸ｺﾞｼｯｸM-PRO" pitchFamily="50" charset="-128"/>
                <a:ea typeface="HG丸ｺﾞｼｯｸM-PRO" pitchFamily="50" charset="-128"/>
              </a:rPr>
              <a:t>】</a:t>
            </a:r>
          </a:p>
          <a:p>
            <a:pPr algn="l"/>
            <a:r>
              <a:rPr lang="ja-JP" altLang="en-US" sz="2200" b="1" dirty="0">
                <a:solidFill>
                  <a:srgbClr val="FF0000"/>
                </a:solidFill>
                <a:latin typeface="HG丸ｺﾞｼｯｸM-PRO" pitchFamily="50" charset="-128"/>
                <a:ea typeface="HG丸ｺﾞｼｯｸM-PRO" pitchFamily="50" charset="-128"/>
              </a:rPr>
              <a:t>４</a:t>
            </a:r>
            <a:r>
              <a:rPr lang="ja-JP" altLang="en-US" sz="2200" b="1" dirty="0" smtClean="0">
                <a:solidFill>
                  <a:srgbClr val="FF0000"/>
                </a:solidFill>
                <a:latin typeface="HG丸ｺﾞｼｯｸM-PRO" pitchFamily="50" charset="-128"/>
                <a:ea typeface="HG丸ｺﾞｼｯｸM-PRO" pitchFamily="50" charset="-128"/>
              </a:rPr>
              <a:t>．避難の誘導</a:t>
            </a:r>
            <a:endParaRPr lang="en-US" altLang="ja-JP" sz="2200" b="1" dirty="0" smtClean="0">
              <a:solidFill>
                <a:srgbClr val="FF0000"/>
              </a:solidFill>
              <a:latin typeface="HG丸ｺﾞｼｯｸM-PRO" pitchFamily="50" charset="-128"/>
              <a:ea typeface="HG丸ｺﾞｼｯｸM-PRO" pitchFamily="50" charset="-128"/>
            </a:endParaRPr>
          </a:p>
        </p:txBody>
      </p:sp>
      <p:sp>
        <p:nvSpPr>
          <p:cNvPr id="42" name="タイトル 1"/>
          <p:cNvSpPr txBox="1">
            <a:spLocks/>
          </p:cNvSpPr>
          <p:nvPr/>
        </p:nvSpPr>
        <p:spPr>
          <a:xfrm>
            <a:off x="5364088" y="5877272"/>
            <a:ext cx="2736304" cy="864096"/>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latin typeface="HG丸ｺﾞｼｯｸM-PRO" pitchFamily="50" charset="-128"/>
                <a:ea typeface="HG丸ｺﾞｼｯｸM-PRO" pitchFamily="50" charset="-128"/>
              </a:rPr>
              <a:t>👈避難確保計画作成</a:t>
            </a:r>
            <a:endParaRPr lang="en-US" altLang="ja-JP" sz="2200" dirty="0" smtClean="0">
              <a:latin typeface="HG丸ｺﾞｼｯｸM-PRO" pitchFamily="50" charset="-128"/>
              <a:ea typeface="HG丸ｺﾞｼｯｸM-PRO" pitchFamily="50" charset="-128"/>
            </a:endParaRPr>
          </a:p>
          <a:p>
            <a:pPr algn="l"/>
            <a:r>
              <a:rPr lang="ja-JP" altLang="en-US" sz="2200" dirty="0">
                <a:latin typeface="HG丸ｺﾞｼｯｸM-PRO" pitchFamily="50" charset="-128"/>
                <a:ea typeface="HG丸ｺﾞｼｯｸM-PRO" pitchFamily="50" charset="-128"/>
              </a:rPr>
              <a:t>　</a:t>
            </a:r>
            <a:r>
              <a:rPr lang="ja-JP" altLang="en-US" sz="2200" dirty="0" smtClean="0">
                <a:latin typeface="HG丸ｺﾞｼｯｸM-PRO" pitchFamily="50" charset="-128"/>
                <a:ea typeface="HG丸ｺﾞｼｯｸM-PRO" pitchFamily="50" charset="-128"/>
              </a:rPr>
              <a:t>の手引きで作成</a:t>
            </a:r>
            <a:endParaRPr lang="en-US" altLang="ja-JP" sz="2200" dirty="0" smtClean="0">
              <a:latin typeface="HG丸ｺﾞｼｯｸM-PRO" pitchFamily="50" charset="-128"/>
              <a:ea typeface="HG丸ｺﾞｼｯｸM-PRO" pitchFamily="50" charset="-128"/>
            </a:endParaRPr>
          </a:p>
        </p:txBody>
      </p:sp>
      <p:pic>
        <p:nvPicPr>
          <p:cNvPr id="2" name="図 1"/>
          <p:cNvPicPr>
            <a:picLocks noChangeAspect="1"/>
          </p:cNvPicPr>
          <p:nvPr/>
        </p:nvPicPr>
        <p:blipFill>
          <a:blip r:embed="rId3"/>
          <a:stretch>
            <a:fillRect/>
          </a:stretch>
        </p:blipFill>
        <p:spPr>
          <a:xfrm>
            <a:off x="0" y="2852937"/>
            <a:ext cx="4590574" cy="3076575"/>
          </a:xfrm>
          <a:prstGeom prst="rect">
            <a:avLst/>
          </a:prstGeom>
        </p:spPr>
      </p:pic>
      <p:pic>
        <p:nvPicPr>
          <p:cNvPr id="3" name="図 2"/>
          <p:cNvPicPr>
            <a:picLocks noChangeAspect="1"/>
          </p:cNvPicPr>
          <p:nvPr/>
        </p:nvPicPr>
        <p:blipFill>
          <a:blip r:embed="rId4"/>
          <a:stretch>
            <a:fillRect/>
          </a:stretch>
        </p:blipFill>
        <p:spPr>
          <a:xfrm>
            <a:off x="4644008" y="3140968"/>
            <a:ext cx="4331494" cy="2453164"/>
          </a:xfrm>
          <a:prstGeom prst="rect">
            <a:avLst/>
          </a:prstGeom>
        </p:spPr>
      </p:pic>
      <p:sp>
        <p:nvSpPr>
          <p:cNvPr id="6" name="正方形/長方形 5"/>
          <p:cNvSpPr/>
          <p:nvPr/>
        </p:nvSpPr>
        <p:spPr>
          <a:xfrm>
            <a:off x="-108520" y="2780928"/>
            <a:ext cx="216024" cy="216024"/>
          </a:xfrm>
          <a:prstGeom prst="rect">
            <a:avLst/>
          </a:prstGeom>
          <a:solidFill>
            <a:schemeClr val="bg1"/>
          </a:solidFill>
          <a:ln w="38100">
            <a:noFill/>
            <a:tailEnd type="arrow"/>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2585617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6165304"/>
            <a:ext cx="9144000" cy="692696"/>
          </a:xfrm>
          <a:prstGeom prst="rect">
            <a:avLst/>
          </a:prstGeom>
          <a:gradFill flip="none" rotWithShape="1">
            <a:gsLst>
              <a:gs pos="0">
                <a:srgbClr val="FFC000"/>
              </a:gs>
              <a:gs pos="8500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3"/>
          <p:cNvSpPr txBox="1">
            <a:spLocks/>
          </p:cNvSpPr>
          <p:nvPr/>
        </p:nvSpPr>
        <p:spPr>
          <a:xfrm>
            <a:off x="7010400" y="6466253"/>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A2B23EF-93CA-4FDB-8A9B-9F6403A6A8EE}" type="slidenum">
              <a:rPr lang="ja-JP" altLang="en-US" sz="2000" smtClean="0">
                <a:solidFill>
                  <a:schemeClr val="tx1"/>
                </a:solidFill>
              </a:rPr>
              <a:pPr/>
              <a:t>13</a:t>
            </a:fld>
            <a:endParaRPr lang="ja-JP" altLang="en-US" sz="2000" dirty="0">
              <a:solidFill>
                <a:schemeClr val="tx1"/>
              </a:solidFill>
            </a:endParaRPr>
          </a:p>
        </p:txBody>
      </p:sp>
      <p:sp>
        <p:nvSpPr>
          <p:cNvPr id="7" name="タイトル 1"/>
          <p:cNvSpPr txBox="1">
            <a:spLocks/>
          </p:cNvSpPr>
          <p:nvPr/>
        </p:nvSpPr>
        <p:spPr>
          <a:xfrm>
            <a:off x="0" y="0"/>
            <a:ext cx="9144000" cy="612000"/>
          </a:xfrm>
          <a:prstGeom prst="rect">
            <a:avLst/>
          </a:prstGeom>
          <a:gradFill>
            <a:gsLst>
              <a:gs pos="27000">
                <a:schemeClr val="bg1"/>
              </a:gs>
              <a:gs pos="0">
                <a:srgbClr val="FF9900"/>
              </a:gs>
            </a:gsLst>
            <a:lin ang="1626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2800" dirty="0">
              <a:latin typeface="ＭＳ ゴシック" panose="020B0609070205080204" pitchFamily="49" charset="-128"/>
              <a:ea typeface="ＭＳ ゴシック" panose="020B0609070205080204" pitchFamily="49" charset="-128"/>
            </a:endParaRPr>
          </a:p>
        </p:txBody>
      </p:sp>
      <p:sp>
        <p:nvSpPr>
          <p:cNvPr id="8" name="タイトル 1"/>
          <p:cNvSpPr txBox="1">
            <a:spLocks/>
          </p:cNvSpPr>
          <p:nvPr/>
        </p:nvSpPr>
        <p:spPr>
          <a:xfrm>
            <a:off x="0" y="-1"/>
            <a:ext cx="9144000" cy="576000"/>
          </a:xfrm>
          <a:prstGeom prst="rect">
            <a:avLst/>
          </a:prstGeom>
          <a:gradFill>
            <a:gsLst>
              <a:gs pos="31000">
                <a:schemeClr val="bg1"/>
              </a:gs>
              <a:gs pos="0">
                <a:srgbClr val="FF9900"/>
              </a:gs>
            </a:gsLst>
            <a:lin ang="1740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latin typeface="ＭＳ ゴシック" panose="020B0609070205080204" pitchFamily="49" charset="-128"/>
                <a:ea typeface="ＭＳ ゴシック" panose="020B0609070205080204" pitchFamily="49" charset="-128"/>
              </a:rPr>
              <a:t>既存計画を活用した避難確保計画の作成</a:t>
            </a:r>
            <a:endParaRPr lang="ja-JP" altLang="en-US" sz="2800" dirty="0">
              <a:latin typeface="ＭＳ ゴシック" panose="020B0609070205080204" pitchFamily="49" charset="-128"/>
              <a:ea typeface="ＭＳ ゴシック" panose="020B0609070205080204" pitchFamily="49" charset="-128"/>
            </a:endParaRPr>
          </a:p>
        </p:txBody>
      </p:sp>
      <p:sp>
        <p:nvSpPr>
          <p:cNvPr id="16" name="スライド番号プレースホルダー 3"/>
          <p:cNvSpPr txBox="1">
            <a:spLocks/>
          </p:cNvSpPr>
          <p:nvPr/>
        </p:nvSpPr>
        <p:spPr>
          <a:xfrm>
            <a:off x="15974888" y="6434564"/>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A2B23EF-93CA-4FDB-8A9B-9F6403A6A8EE}" type="slidenum">
              <a:rPr lang="ja-JP" altLang="en-US" sz="2000" smtClean="0">
                <a:solidFill>
                  <a:schemeClr val="tx1"/>
                </a:solidFill>
              </a:rPr>
              <a:pPr/>
              <a:t>13</a:t>
            </a:fld>
            <a:endParaRPr lang="ja-JP" altLang="en-US" sz="2000" dirty="0">
              <a:solidFill>
                <a:schemeClr val="tx1"/>
              </a:solidFill>
            </a:endParaRPr>
          </a:p>
        </p:txBody>
      </p:sp>
      <p:sp>
        <p:nvSpPr>
          <p:cNvPr id="34" name="タイトル 1"/>
          <p:cNvSpPr txBox="1">
            <a:spLocks/>
          </p:cNvSpPr>
          <p:nvPr/>
        </p:nvSpPr>
        <p:spPr>
          <a:xfrm>
            <a:off x="186368" y="692696"/>
            <a:ext cx="8971384" cy="576000"/>
          </a:xfrm>
          <a:prstGeom prst="rect">
            <a:avLst/>
          </a:prstGeom>
          <a:gradFill>
            <a:gsLst>
              <a:gs pos="31000">
                <a:schemeClr val="bg1"/>
              </a:gs>
              <a:gs pos="0">
                <a:srgbClr val="00FF00"/>
              </a:gs>
            </a:gsLst>
            <a:lin ang="1740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dirty="0" smtClean="0">
                <a:latin typeface="ＭＳ ゴシック" panose="020B0609070205080204" pitchFamily="49" charset="-128"/>
                <a:ea typeface="ＭＳ ゴシック" panose="020B0609070205080204" pitchFamily="49" charset="-128"/>
              </a:rPr>
              <a:t> STEP7</a:t>
            </a:r>
            <a:r>
              <a:rPr lang="ja-JP" altLang="en-US" sz="2800" dirty="0" smtClean="0">
                <a:latin typeface="ＭＳ ゴシック" panose="020B0609070205080204" pitchFamily="49" charset="-128"/>
                <a:ea typeface="ＭＳ ゴシック" panose="020B0609070205080204" pitchFamily="49" charset="-128"/>
              </a:rPr>
              <a:t> ⑥施設の整備　</a:t>
            </a:r>
            <a:endParaRPr lang="ja-JP" altLang="en-US" sz="2800" dirty="0">
              <a:latin typeface="ＭＳ ゴシック" panose="020B0609070205080204" pitchFamily="49" charset="-128"/>
              <a:ea typeface="ＭＳ ゴシック" panose="020B0609070205080204" pitchFamily="49" charset="-128"/>
            </a:endParaRPr>
          </a:p>
        </p:txBody>
      </p:sp>
      <p:sp>
        <p:nvSpPr>
          <p:cNvPr id="37" name="タイトル 1"/>
          <p:cNvSpPr txBox="1">
            <a:spLocks/>
          </p:cNvSpPr>
          <p:nvPr/>
        </p:nvSpPr>
        <p:spPr>
          <a:xfrm>
            <a:off x="395536" y="1268760"/>
            <a:ext cx="8424936" cy="864096"/>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latin typeface="HG丸ｺﾞｼｯｸM-PRO" pitchFamily="50" charset="-128"/>
                <a:ea typeface="HG丸ｺﾞｼｯｸM-PRO" pitchFamily="50" charset="-128"/>
              </a:rPr>
              <a:t>➢</a:t>
            </a:r>
            <a:r>
              <a:rPr lang="ja-JP" altLang="en-US" sz="2200" dirty="0">
                <a:latin typeface="HG丸ｺﾞｼｯｸM-PRO" pitchFamily="50" charset="-128"/>
                <a:ea typeface="HG丸ｺﾞｼｯｸM-PRO" pitchFamily="50" charset="-128"/>
              </a:rPr>
              <a:t>避難確保計画作成の手引き（別途配付資料）に基づき</a:t>
            </a:r>
            <a:r>
              <a:rPr lang="ja-JP" altLang="en-US" sz="2200" dirty="0" smtClean="0">
                <a:latin typeface="HG丸ｺﾞｼｯｸM-PRO" pitchFamily="50" charset="-128"/>
                <a:ea typeface="HG丸ｺﾞｼｯｸM-PRO" pitchFamily="50" charset="-128"/>
              </a:rPr>
              <a:t>作成し、既存計画に追加</a:t>
            </a:r>
            <a:r>
              <a:rPr lang="ja-JP" altLang="en-US" sz="2000" dirty="0" smtClean="0">
                <a:latin typeface="HG丸ｺﾞｼｯｸM-PRO" pitchFamily="50" charset="-128"/>
                <a:ea typeface="HG丸ｺﾞｼｯｸM-PRO" pitchFamily="50" charset="-128"/>
              </a:rPr>
              <a:t>（不足する資器材のみの追記でも可）</a:t>
            </a:r>
            <a:endParaRPr lang="en-US" altLang="ja-JP" sz="2000" dirty="0" smtClean="0">
              <a:latin typeface="HG丸ｺﾞｼｯｸM-PRO" pitchFamily="50" charset="-128"/>
              <a:ea typeface="HG丸ｺﾞｼｯｸM-PRO" pitchFamily="50" charset="-128"/>
            </a:endParaRPr>
          </a:p>
        </p:txBody>
      </p:sp>
      <p:sp>
        <p:nvSpPr>
          <p:cNvPr id="39" name="タイトル 1"/>
          <p:cNvSpPr txBox="1">
            <a:spLocks/>
          </p:cNvSpPr>
          <p:nvPr/>
        </p:nvSpPr>
        <p:spPr>
          <a:xfrm>
            <a:off x="395536" y="1988840"/>
            <a:ext cx="4752528" cy="936104"/>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latin typeface="HG丸ｺﾞｼｯｸM-PRO" pitchFamily="50" charset="-128"/>
                <a:ea typeface="HG丸ｺﾞｼｯｸM-PRO" pitchFamily="50" charset="-128"/>
              </a:rPr>
              <a:t>○洪水時の対応</a:t>
            </a:r>
            <a:r>
              <a:rPr lang="en-US" altLang="ja-JP" sz="2200" dirty="0" smtClean="0">
                <a:latin typeface="HG丸ｺﾞｼｯｸM-PRO" pitchFamily="50" charset="-128"/>
                <a:ea typeface="HG丸ｺﾞｼｯｸM-PRO" pitchFamily="50" charset="-128"/>
              </a:rPr>
              <a:t>【</a:t>
            </a:r>
            <a:r>
              <a:rPr lang="ja-JP" altLang="en-US" sz="2200" dirty="0" smtClean="0">
                <a:latin typeface="HG丸ｺﾞｼｯｸM-PRO" pitchFamily="50" charset="-128"/>
                <a:ea typeface="HG丸ｺﾞｼｯｸM-PRO" pitchFamily="50" charset="-128"/>
              </a:rPr>
              <a:t>参考例</a:t>
            </a:r>
            <a:r>
              <a:rPr lang="en-US" altLang="ja-JP" sz="2200" dirty="0" smtClean="0">
                <a:latin typeface="HG丸ｺﾞｼｯｸM-PRO" pitchFamily="50" charset="-128"/>
                <a:ea typeface="HG丸ｺﾞｼｯｸM-PRO" pitchFamily="50" charset="-128"/>
              </a:rPr>
              <a:t>】</a:t>
            </a:r>
          </a:p>
          <a:p>
            <a:pPr algn="l"/>
            <a:r>
              <a:rPr lang="ja-JP" altLang="en-US" sz="2200" b="1" dirty="0" smtClean="0">
                <a:solidFill>
                  <a:srgbClr val="FF0000"/>
                </a:solidFill>
                <a:latin typeface="HG丸ｺﾞｼｯｸM-PRO" pitchFamily="50" charset="-128"/>
                <a:ea typeface="HG丸ｺﾞｼｯｸM-PRO" pitchFamily="50" charset="-128"/>
              </a:rPr>
              <a:t>５．施設の整備</a:t>
            </a:r>
            <a:endParaRPr lang="en-US" altLang="ja-JP" sz="2200" b="1" dirty="0" smtClean="0">
              <a:solidFill>
                <a:srgbClr val="FF0000"/>
              </a:solidFill>
              <a:latin typeface="HG丸ｺﾞｼｯｸM-PRO" pitchFamily="50" charset="-128"/>
              <a:ea typeface="HG丸ｺﾞｼｯｸM-PRO" pitchFamily="50" charset="-128"/>
            </a:endParaRPr>
          </a:p>
        </p:txBody>
      </p:sp>
      <p:sp>
        <p:nvSpPr>
          <p:cNvPr id="42" name="タイトル 1"/>
          <p:cNvSpPr txBox="1">
            <a:spLocks/>
          </p:cNvSpPr>
          <p:nvPr/>
        </p:nvSpPr>
        <p:spPr>
          <a:xfrm>
            <a:off x="4932040" y="5157192"/>
            <a:ext cx="3960440" cy="576064"/>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500" dirty="0" smtClean="0">
                <a:solidFill>
                  <a:srgbClr val="FF0000"/>
                </a:solidFill>
                <a:latin typeface="HG丸ｺﾞｼｯｸM-PRO" pitchFamily="50" charset="-128"/>
                <a:ea typeface="HG丸ｺﾞｼｯｸM-PRO" pitchFamily="50" charset="-128"/>
              </a:rPr>
              <a:t>※</a:t>
            </a:r>
            <a:r>
              <a:rPr lang="ja-JP" altLang="en-US" sz="1500" dirty="0" smtClean="0">
                <a:solidFill>
                  <a:srgbClr val="FF0000"/>
                </a:solidFill>
                <a:latin typeface="HG丸ｺﾞｼｯｸM-PRO" pitchFamily="50" charset="-128"/>
                <a:ea typeface="HG丸ｺﾞｼｯｸM-PRO" pitchFamily="50" charset="-128"/>
              </a:rPr>
              <a:t>洪水又は土砂災害に対しての避難を確保</a:t>
            </a:r>
            <a:endParaRPr lang="en-US" altLang="ja-JP" sz="1500" dirty="0" smtClean="0">
              <a:solidFill>
                <a:srgbClr val="FF0000"/>
              </a:solidFill>
              <a:latin typeface="HG丸ｺﾞｼｯｸM-PRO" pitchFamily="50" charset="-128"/>
              <a:ea typeface="HG丸ｺﾞｼｯｸM-PRO" pitchFamily="50" charset="-128"/>
            </a:endParaRPr>
          </a:p>
          <a:p>
            <a:pPr algn="l"/>
            <a:r>
              <a:rPr lang="ja-JP" altLang="en-US" sz="1500" dirty="0">
                <a:solidFill>
                  <a:srgbClr val="FF0000"/>
                </a:solidFill>
                <a:latin typeface="HG丸ｺﾞｼｯｸM-PRO" pitchFamily="50" charset="-128"/>
                <a:ea typeface="HG丸ｺﾞｼｯｸM-PRO" pitchFamily="50" charset="-128"/>
              </a:rPr>
              <a:t>　</a:t>
            </a:r>
            <a:r>
              <a:rPr lang="ja-JP" altLang="en-US" sz="1500" dirty="0" smtClean="0">
                <a:solidFill>
                  <a:srgbClr val="FF0000"/>
                </a:solidFill>
                <a:latin typeface="HG丸ｺﾞｼｯｸM-PRO" pitchFamily="50" charset="-128"/>
                <a:ea typeface="HG丸ｺﾞｼｯｸM-PRO" pitchFamily="50" charset="-128"/>
              </a:rPr>
              <a:t>するため必要な資器材のみの追記でも可</a:t>
            </a:r>
            <a:endParaRPr lang="en-US" altLang="ja-JP" sz="1500" dirty="0" smtClean="0">
              <a:solidFill>
                <a:srgbClr val="FF0000"/>
              </a:solidFill>
              <a:latin typeface="HG丸ｺﾞｼｯｸM-PRO" pitchFamily="50" charset="-128"/>
              <a:ea typeface="HG丸ｺﾞｼｯｸM-PRO" pitchFamily="50" charset="-128"/>
            </a:endParaRPr>
          </a:p>
        </p:txBody>
      </p:sp>
      <p:pic>
        <p:nvPicPr>
          <p:cNvPr id="4" name="図 3"/>
          <p:cNvPicPr>
            <a:picLocks noChangeAspect="1"/>
          </p:cNvPicPr>
          <p:nvPr/>
        </p:nvPicPr>
        <p:blipFill>
          <a:blip r:embed="rId3"/>
          <a:stretch>
            <a:fillRect/>
          </a:stretch>
        </p:blipFill>
        <p:spPr>
          <a:xfrm>
            <a:off x="179512" y="2780928"/>
            <a:ext cx="4558189" cy="3659505"/>
          </a:xfrm>
          <a:prstGeom prst="rect">
            <a:avLst/>
          </a:prstGeom>
        </p:spPr>
      </p:pic>
      <p:pic>
        <p:nvPicPr>
          <p:cNvPr id="5" name="図 4"/>
          <p:cNvPicPr>
            <a:picLocks noChangeAspect="1"/>
          </p:cNvPicPr>
          <p:nvPr/>
        </p:nvPicPr>
        <p:blipFill>
          <a:blip r:embed="rId4"/>
          <a:stretch>
            <a:fillRect/>
          </a:stretch>
        </p:blipFill>
        <p:spPr>
          <a:xfrm>
            <a:off x="4821461" y="3933056"/>
            <a:ext cx="4250531" cy="1117283"/>
          </a:xfrm>
          <a:prstGeom prst="rect">
            <a:avLst/>
          </a:prstGeom>
        </p:spPr>
      </p:pic>
      <p:sp>
        <p:nvSpPr>
          <p:cNvPr id="6" name="正方形/長方形 5"/>
          <p:cNvSpPr/>
          <p:nvPr/>
        </p:nvSpPr>
        <p:spPr>
          <a:xfrm>
            <a:off x="4788024" y="3861048"/>
            <a:ext cx="4248472" cy="1296144"/>
          </a:xfrm>
          <a:prstGeom prst="rect">
            <a:avLst/>
          </a:prstGeom>
          <a:noFill/>
          <a:ln w="3810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 name="タイトル 1"/>
          <p:cNvSpPr txBox="1">
            <a:spLocks/>
          </p:cNvSpPr>
          <p:nvPr/>
        </p:nvSpPr>
        <p:spPr>
          <a:xfrm>
            <a:off x="5444480" y="5957664"/>
            <a:ext cx="2736304" cy="864096"/>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latin typeface="HG丸ｺﾞｼｯｸM-PRO" pitchFamily="50" charset="-128"/>
                <a:ea typeface="HG丸ｺﾞｼｯｸM-PRO" pitchFamily="50" charset="-128"/>
              </a:rPr>
              <a:t>👈避難確保計画作成</a:t>
            </a:r>
            <a:endParaRPr lang="en-US" altLang="ja-JP" sz="2200" dirty="0" smtClean="0">
              <a:latin typeface="HG丸ｺﾞｼｯｸM-PRO" pitchFamily="50" charset="-128"/>
              <a:ea typeface="HG丸ｺﾞｼｯｸM-PRO" pitchFamily="50" charset="-128"/>
            </a:endParaRPr>
          </a:p>
          <a:p>
            <a:pPr algn="l"/>
            <a:r>
              <a:rPr lang="ja-JP" altLang="en-US" sz="2200" dirty="0">
                <a:latin typeface="HG丸ｺﾞｼｯｸM-PRO" pitchFamily="50" charset="-128"/>
                <a:ea typeface="HG丸ｺﾞｼｯｸM-PRO" pitchFamily="50" charset="-128"/>
              </a:rPr>
              <a:t>　</a:t>
            </a:r>
            <a:r>
              <a:rPr lang="ja-JP" altLang="en-US" sz="2200" dirty="0" smtClean="0">
                <a:latin typeface="HG丸ｺﾞｼｯｸM-PRO" pitchFamily="50" charset="-128"/>
                <a:ea typeface="HG丸ｺﾞｼｯｸM-PRO" pitchFamily="50" charset="-128"/>
              </a:rPr>
              <a:t>の手引きで作成</a:t>
            </a:r>
            <a:endParaRPr lang="en-US" altLang="ja-JP" sz="2200" dirty="0" smtClean="0">
              <a:latin typeface="HG丸ｺﾞｼｯｸM-PRO" pitchFamily="50" charset="-128"/>
              <a:ea typeface="HG丸ｺﾞｼｯｸM-PRO" pitchFamily="50" charset="-128"/>
            </a:endParaRPr>
          </a:p>
        </p:txBody>
      </p:sp>
      <p:sp>
        <p:nvSpPr>
          <p:cNvPr id="20" name="正方形/長方形 19"/>
          <p:cNvSpPr/>
          <p:nvPr/>
        </p:nvSpPr>
        <p:spPr>
          <a:xfrm>
            <a:off x="179512" y="2708920"/>
            <a:ext cx="216024" cy="216024"/>
          </a:xfrm>
          <a:prstGeom prst="rect">
            <a:avLst/>
          </a:prstGeom>
          <a:solidFill>
            <a:schemeClr val="bg1"/>
          </a:solidFill>
          <a:ln w="38100">
            <a:noFill/>
            <a:tailEnd type="arrow"/>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4058828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6165304"/>
            <a:ext cx="9144000" cy="692696"/>
          </a:xfrm>
          <a:prstGeom prst="rect">
            <a:avLst/>
          </a:prstGeom>
          <a:gradFill flip="none" rotWithShape="1">
            <a:gsLst>
              <a:gs pos="0">
                <a:srgbClr val="FFC000"/>
              </a:gs>
              <a:gs pos="8500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3"/>
          <p:cNvSpPr txBox="1">
            <a:spLocks/>
          </p:cNvSpPr>
          <p:nvPr/>
        </p:nvSpPr>
        <p:spPr>
          <a:xfrm>
            <a:off x="7010400" y="6466253"/>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A2B23EF-93CA-4FDB-8A9B-9F6403A6A8EE}" type="slidenum">
              <a:rPr lang="ja-JP" altLang="en-US" sz="2000" smtClean="0">
                <a:solidFill>
                  <a:schemeClr val="tx1"/>
                </a:solidFill>
              </a:rPr>
              <a:pPr/>
              <a:t>14</a:t>
            </a:fld>
            <a:endParaRPr lang="ja-JP" altLang="en-US" sz="2000" dirty="0">
              <a:solidFill>
                <a:schemeClr val="tx1"/>
              </a:solidFill>
            </a:endParaRPr>
          </a:p>
        </p:txBody>
      </p:sp>
      <p:sp>
        <p:nvSpPr>
          <p:cNvPr id="7" name="タイトル 1"/>
          <p:cNvSpPr txBox="1">
            <a:spLocks/>
          </p:cNvSpPr>
          <p:nvPr/>
        </p:nvSpPr>
        <p:spPr>
          <a:xfrm>
            <a:off x="0" y="0"/>
            <a:ext cx="9144000" cy="612000"/>
          </a:xfrm>
          <a:prstGeom prst="rect">
            <a:avLst/>
          </a:prstGeom>
          <a:gradFill>
            <a:gsLst>
              <a:gs pos="27000">
                <a:schemeClr val="bg1"/>
              </a:gs>
              <a:gs pos="0">
                <a:srgbClr val="FF9900"/>
              </a:gs>
            </a:gsLst>
            <a:lin ang="1626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2800" dirty="0">
              <a:latin typeface="ＭＳ ゴシック" panose="020B0609070205080204" pitchFamily="49" charset="-128"/>
              <a:ea typeface="ＭＳ ゴシック" panose="020B0609070205080204" pitchFamily="49" charset="-128"/>
            </a:endParaRPr>
          </a:p>
        </p:txBody>
      </p:sp>
      <p:sp>
        <p:nvSpPr>
          <p:cNvPr id="8" name="タイトル 1"/>
          <p:cNvSpPr txBox="1">
            <a:spLocks/>
          </p:cNvSpPr>
          <p:nvPr/>
        </p:nvSpPr>
        <p:spPr>
          <a:xfrm>
            <a:off x="0" y="-1"/>
            <a:ext cx="9144000" cy="576000"/>
          </a:xfrm>
          <a:prstGeom prst="rect">
            <a:avLst/>
          </a:prstGeom>
          <a:gradFill>
            <a:gsLst>
              <a:gs pos="31000">
                <a:schemeClr val="bg1"/>
              </a:gs>
              <a:gs pos="0">
                <a:srgbClr val="FF9900"/>
              </a:gs>
            </a:gsLst>
            <a:lin ang="1740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latin typeface="ＭＳ ゴシック" panose="020B0609070205080204" pitchFamily="49" charset="-128"/>
                <a:ea typeface="ＭＳ ゴシック" panose="020B0609070205080204" pitchFamily="49" charset="-128"/>
              </a:rPr>
              <a:t>既存計画を活用した避難確保計画の作成</a:t>
            </a:r>
            <a:endParaRPr lang="ja-JP" altLang="en-US" sz="2800" dirty="0">
              <a:latin typeface="ＭＳ ゴシック" panose="020B0609070205080204" pitchFamily="49" charset="-128"/>
              <a:ea typeface="ＭＳ ゴシック" panose="020B0609070205080204" pitchFamily="49" charset="-128"/>
            </a:endParaRPr>
          </a:p>
        </p:txBody>
      </p:sp>
      <p:sp>
        <p:nvSpPr>
          <p:cNvPr id="16" name="スライド番号プレースホルダー 3"/>
          <p:cNvSpPr txBox="1">
            <a:spLocks/>
          </p:cNvSpPr>
          <p:nvPr/>
        </p:nvSpPr>
        <p:spPr>
          <a:xfrm>
            <a:off x="15974888" y="6434564"/>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A2B23EF-93CA-4FDB-8A9B-9F6403A6A8EE}" type="slidenum">
              <a:rPr lang="ja-JP" altLang="en-US" sz="2000" smtClean="0">
                <a:solidFill>
                  <a:schemeClr val="tx1"/>
                </a:solidFill>
              </a:rPr>
              <a:pPr/>
              <a:t>14</a:t>
            </a:fld>
            <a:endParaRPr lang="ja-JP" altLang="en-US" sz="2000" dirty="0">
              <a:solidFill>
                <a:schemeClr val="tx1"/>
              </a:solidFill>
            </a:endParaRPr>
          </a:p>
        </p:txBody>
      </p:sp>
      <p:sp>
        <p:nvSpPr>
          <p:cNvPr id="34" name="タイトル 1"/>
          <p:cNvSpPr txBox="1">
            <a:spLocks/>
          </p:cNvSpPr>
          <p:nvPr/>
        </p:nvSpPr>
        <p:spPr>
          <a:xfrm>
            <a:off x="186368" y="692696"/>
            <a:ext cx="8971384" cy="576000"/>
          </a:xfrm>
          <a:prstGeom prst="rect">
            <a:avLst/>
          </a:prstGeom>
          <a:gradFill>
            <a:gsLst>
              <a:gs pos="31000">
                <a:schemeClr val="bg1"/>
              </a:gs>
              <a:gs pos="0">
                <a:srgbClr val="00FF00"/>
              </a:gs>
            </a:gsLst>
            <a:lin ang="1740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dirty="0" smtClean="0">
                <a:latin typeface="ＭＳ ゴシック" panose="020B0609070205080204" pitchFamily="49" charset="-128"/>
                <a:ea typeface="ＭＳ ゴシック" panose="020B0609070205080204" pitchFamily="49" charset="-128"/>
              </a:rPr>
              <a:t> STEP8</a:t>
            </a:r>
            <a:r>
              <a:rPr lang="ja-JP" altLang="en-US" sz="2800" dirty="0" smtClean="0">
                <a:latin typeface="ＭＳ ゴシック" panose="020B0609070205080204" pitchFamily="49" charset="-128"/>
                <a:ea typeface="ＭＳ ゴシック" panose="020B0609070205080204" pitchFamily="49" charset="-128"/>
              </a:rPr>
              <a:t> ⑦防災教育及び訓練　</a:t>
            </a:r>
            <a:endParaRPr lang="ja-JP" altLang="en-US" sz="2800" dirty="0">
              <a:latin typeface="ＭＳ ゴシック" panose="020B0609070205080204" pitchFamily="49" charset="-128"/>
              <a:ea typeface="ＭＳ ゴシック" panose="020B0609070205080204" pitchFamily="49" charset="-128"/>
            </a:endParaRPr>
          </a:p>
        </p:txBody>
      </p:sp>
      <p:sp>
        <p:nvSpPr>
          <p:cNvPr id="37" name="タイトル 1"/>
          <p:cNvSpPr txBox="1">
            <a:spLocks/>
          </p:cNvSpPr>
          <p:nvPr/>
        </p:nvSpPr>
        <p:spPr>
          <a:xfrm>
            <a:off x="395536" y="1268760"/>
            <a:ext cx="8424936" cy="864096"/>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latin typeface="HG丸ｺﾞｼｯｸM-PRO" pitchFamily="50" charset="-128"/>
                <a:ea typeface="HG丸ｺﾞｼｯｸM-PRO" pitchFamily="50" charset="-128"/>
              </a:rPr>
              <a:t>➢避難確保計画作成の手引き（</a:t>
            </a:r>
            <a:r>
              <a:rPr lang="ja-JP" altLang="en-US" sz="2200" dirty="0">
                <a:latin typeface="HG丸ｺﾞｼｯｸM-PRO" pitchFamily="50" charset="-128"/>
                <a:ea typeface="HG丸ｺﾞｼｯｸM-PRO" pitchFamily="50" charset="-128"/>
              </a:rPr>
              <a:t>別途配付資料）に基づき</a:t>
            </a:r>
            <a:r>
              <a:rPr lang="ja-JP" altLang="en-US" sz="2200" dirty="0" smtClean="0">
                <a:latin typeface="HG丸ｺﾞｼｯｸM-PRO" pitchFamily="50" charset="-128"/>
                <a:ea typeface="HG丸ｺﾞｼｯｸM-PRO" pitchFamily="50" charset="-128"/>
              </a:rPr>
              <a:t>作成し、既存計画に追加</a:t>
            </a:r>
            <a:r>
              <a:rPr lang="ja-JP" altLang="en-US" sz="2000" dirty="0">
                <a:latin typeface="HG丸ｺﾞｼｯｸM-PRO" pitchFamily="50" charset="-128"/>
                <a:ea typeface="HG丸ｺﾞｼｯｸM-PRO" pitchFamily="50" charset="-128"/>
              </a:rPr>
              <a:t>（他と同じ場合は</a:t>
            </a:r>
            <a:r>
              <a:rPr lang="ja-JP" altLang="en-US" sz="2000" dirty="0" smtClean="0">
                <a:latin typeface="HG丸ｺﾞｼｯｸM-PRO" pitchFamily="50" charset="-128"/>
                <a:ea typeface="HG丸ｺﾞｼｯｸM-PRO" pitchFamily="50" charset="-128"/>
              </a:rPr>
              <a:t>、記載不要）</a:t>
            </a:r>
            <a:endParaRPr lang="en-US" altLang="ja-JP" sz="2000" dirty="0" smtClean="0">
              <a:latin typeface="HG丸ｺﾞｼｯｸM-PRO" pitchFamily="50" charset="-128"/>
              <a:ea typeface="HG丸ｺﾞｼｯｸM-PRO" pitchFamily="50" charset="-128"/>
            </a:endParaRPr>
          </a:p>
        </p:txBody>
      </p:sp>
      <p:sp>
        <p:nvSpPr>
          <p:cNvPr id="39" name="タイトル 1"/>
          <p:cNvSpPr txBox="1">
            <a:spLocks/>
          </p:cNvSpPr>
          <p:nvPr/>
        </p:nvSpPr>
        <p:spPr>
          <a:xfrm>
            <a:off x="395536" y="1988840"/>
            <a:ext cx="4752528" cy="936104"/>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latin typeface="HG丸ｺﾞｼｯｸM-PRO" pitchFamily="50" charset="-128"/>
                <a:ea typeface="HG丸ｺﾞｼｯｸM-PRO" pitchFamily="50" charset="-128"/>
              </a:rPr>
              <a:t>○洪水時の対応</a:t>
            </a:r>
            <a:r>
              <a:rPr lang="en-US" altLang="ja-JP" sz="2200" dirty="0" smtClean="0">
                <a:latin typeface="HG丸ｺﾞｼｯｸM-PRO" pitchFamily="50" charset="-128"/>
                <a:ea typeface="HG丸ｺﾞｼｯｸM-PRO" pitchFamily="50" charset="-128"/>
              </a:rPr>
              <a:t>【</a:t>
            </a:r>
            <a:r>
              <a:rPr lang="ja-JP" altLang="en-US" sz="2200" dirty="0" smtClean="0">
                <a:latin typeface="HG丸ｺﾞｼｯｸM-PRO" pitchFamily="50" charset="-128"/>
                <a:ea typeface="HG丸ｺﾞｼｯｸM-PRO" pitchFamily="50" charset="-128"/>
              </a:rPr>
              <a:t>参考例</a:t>
            </a:r>
            <a:r>
              <a:rPr lang="en-US" altLang="ja-JP" sz="2200" dirty="0" smtClean="0">
                <a:latin typeface="HG丸ｺﾞｼｯｸM-PRO" pitchFamily="50" charset="-128"/>
                <a:ea typeface="HG丸ｺﾞｼｯｸM-PRO" pitchFamily="50" charset="-128"/>
              </a:rPr>
              <a:t>】</a:t>
            </a:r>
          </a:p>
          <a:p>
            <a:pPr algn="l"/>
            <a:r>
              <a:rPr lang="ja-JP" altLang="en-US" sz="2200" b="1" dirty="0" smtClean="0">
                <a:solidFill>
                  <a:srgbClr val="FF0000"/>
                </a:solidFill>
                <a:latin typeface="HG丸ｺﾞｼｯｸM-PRO" pitchFamily="50" charset="-128"/>
                <a:ea typeface="HG丸ｺﾞｼｯｸM-PRO" pitchFamily="50" charset="-128"/>
              </a:rPr>
              <a:t>６．防災教育及び訓練</a:t>
            </a:r>
            <a:endParaRPr lang="en-US" altLang="ja-JP" sz="2200" b="1" dirty="0" smtClean="0">
              <a:solidFill>
                <a:srgbClr val="FF0000"/>
              </a:solidFill>
              <a:latin typeface="HG丸ｺﾞｼｯｸM-PRO" pitchFamily="50" charset="-128"/>
              <a:ea typeface="HG丸ｺﾞｼｯｸM-PRO" pitchFamily="50" charset="-128"/>
            </a:endParaRPr>
          </a:p>
        </p:txBody>
      </p:sp>
      <p:sp>
        <p:nvSpPr>
          <p:cNvPr id="19" name="タイトル 1"/>
          <p:cNvSpPr txBox="1">
            <a:spLocks/>
          </p:cNvSpPr>
          <p:nvPr/>
        </p:nvSpPr>
        <p:spPr>
          <a:xfrm>
            <a:off x="5444480" y="3717032"/>
            <a:ext cx="2736304" cy="864096"/>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latin typeface="HG丸ｺﾞｼｯｸM-PRO" pitchFamily="50" charset="-128"/>
                <a:ea typeface="HG丸ｺﾞｼｯｸM-PRO" pitchFamily="50" charset="-128"/>
              </a:rPr>
              <a:t>👈避難確保計画作成</a:t>
            </a:r>
            <a:endParaRPr lang="en-US" altLang="ja-JP" sz="2200" dirty="0" smtClean="0">
              <a:latin typeface="HG丸ｺﾞｼｯｸM-PRO" pitchFamily="50" charset="-128"/>
              <a:ea typeface="HG丸ｺﾞｼｯｸM-PRO" pitchFamily="50" charset="-128"/>
            </a:endParaRPr>
          </a:p>
          <a:p>
            <a:pPr algn="l"/>
            <a:r>
              <a:rPr lang="ja-JP" altLang="en-US" sz="2200" dirty="0">
                <a:latin typeface="HG丸ｺﾞｼｯｸM-PRO" pitchFamily="50" charset="-128"/>
                <a:ea typeface="HG丸ｺﾞｼｯｸM-PRO" pitchFamily="50" charset="-128"/>
              </a:rPr>
              <a:t>　</a:t>
            </a:r>
            <a:r>
              <a:rPr lang="ja-JP" altLang="en-US" sz="2200" dirty="0" smtClean="0">
                <a:latin typeface="HG丸ｺﾞｼｯｸM-PRO" pitchFamily="50" charset="-128"/>
                <a:ea typeface="HG丸ｺﾞｼｯｸM-PRO" pitchFamily="50" charset="-128"/>
              </a:rPr>
              <a:t>の手引きで作成</a:t>
            </a:r>
            <a:endParaRPr lang="en-US" altLang="ja-JP" sz="2200" dirty="0" smtClean="0">
              <a:latin typeface="HG丸ｺﾞｼｯｸM-PRO" pitchFamily="50" charset="-128"/>
              <a:ea typeface="HG丸ｺﾞｼｯｸM-PRO" pitchFamily="50" charset="-128"/>
            </a:endParaRPr>
          </a:p>
        </p:txBody>
      </p:sp>
      <p:pic>
        <p:nvPicPr>
          <p:cNvPr id="2" name="図 1"/>
          <p:cNvPicPr>
            <a:picLocks noChangeAspect="1"/>
          </p:cNvPicPr>
          <p:nvPr/>
        </p:nvPicPr>
        <p:blipFill>
          <a:blip r:embed="rId3"/>
          <a:stretch>
            <a:fillRect/>
          </a:stretch>
        </p:blipFill>
        <p:spPr>
          <a:xfrm>
            <a:off x="611560" y="2852936"/>
            <a:ext cx="5962650" cy="914400"/>
          </a:xfrm>
          <a:prstGeom prst="rect">
            <a:avLst/>
          </a:prstGeom>
        </p:spPr>
      </p:pic>
      <p:sp>
        <p:nvSpPr>
          <p:cNvPr id="20" name="正方形/長方形 19"/>
          <p:cNvSpPr/>
          <p:nvPr/>
        </p:nvSpPr>
        <p:spPr>
          <a:xfrm>
            <a:off x="539552" y="2852936"/>
            <a:ext cx="216024" cy="216024"/>
          </a:xfrm>
          <a:prstGeom prst="rect">
            <a:avLst/>
          </a:prstGeom>
          <a:solidFill>
            <a:schemeClr val="bg1"/>
          </a:solidFill>
          <a:ln w="38100">
            <a:noFill/>
            <a:tailEnd type="arrow"/>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タイトル 1"/>
          <p:cNvSpPr txBox="1">
            <a:spLocks/>
          </p:cNvSpPr>
          <p:nvPr/>
        </p:nvSpPr>
        <p:spPr>
          <a:xfrm>
            <a:off x="209128" y="4725144"/>
            <a:ext cx="8971384" cy="576000"/>
          </a:xfrm>
          <a:prstGeom prst="rect">
            <a:avLst/>
          </a:prstGeom>
          <a:gradFill>
            <a:gsLst>
              <a:gs pos="31000">
                <a:schemeClr val="bg1"/>
              </a:gs>
              <a:gs pos="0">
                <a:srgbClr val="00FF00"/>
              </a:gs>
            </a:gsLst>
            <a:lin ang="1740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dirty="0" smtClean="0">
                <a:latin typeface="ＭＳ ゴシック" panose="020B0609070205080204" pitchFamily="49" charset="-128"/>
                <a:ea typeface="ＭＳ ゴシック" panose="020B0609070205080204" pitchFamily="49" charset="-128"/>
              </a:rPr>
              <a:t> STEP9</a:t>
            </a:r>
            <a:r>
              <a:rPr lang="ja-JP" altLang="en-US" sz="2800" dirty="0" smtClean="0">
                <a:latin typeface="ＭＳ ゴシック" panose="020B0609070205080204" pitchFamily="49" charset="-128"/>
                <a:ea typeface="ＭＳ ゴシック" panose="020B0609070205080204" pitchFamily="49" charset="-128"/>
              </a:rPr>
              <a:t> ⑧自衛水防組織の業務　</a:t>
            </a:r>
            <a:endParaRPr lang="ja-JP" altLang="en-US" sz="2800" dirty="0">
              <a:latin typeface="ＭＳ ゴシック" panose="020B0609070205080204" pitchFamily="49" charset="-128"/>
              <a:ea typeface="ＭＳ ゴシック" panose="020B0609070205080204" pitchFamily="49" charset="-128"/>
            </a:endParaRPr>
          </a:p>
        </p:txBody>
      </p:sp>
      <p:sp>
        <p:nvSpPr>
          <p:cNvPr id="22" name="タイトル 1"/>
          <p:cNvSpPr txBox="1">
            <a:spLocks/>
          </p:cNvSpPr>
          <p:nvPr/>
        </p:nvSpPr>
        <p:spPr>
          <a:xfrm>
            <a:off x="418296" y="5301208"/>
            <a:ext cx="8186152" cy="864096"/>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latin typeface="HG丸ｺﾞｼｯｸM-PRO" pitchFamily="50" charset="-128"/>
                <a:ea typeface="HG丸ｺﾞｼｯｸM-PRO" pitchFamily="50" charset="-128"/>
              </a:rPr>
              <a:t>➢</a:t>
            </a:r>
            <a:r>
              <a:rPr lang="ja-JP" altLang="en-US" sz="2200" dirty="0">
                <a:latin typeface="HG丸ｺﾞｼｯｸM-PRO" pitchFamily="50" charset="-128"/>
                <a:ea typeface="HG丸ｺﾞｼｯｸM-PRO" pitchFamily="50" charset="-128"/>
              </a:rPr>
              <a:t>地下街にある施設や任意で自衛水防組織を設置</a:t>
            </a:r>
            <a:r>
              <a:rPr lang="ja-JP" altLang="en-US" sz="2200" dirty="0" smtClean="0">
                <a:latin typeface="HG丸ｺﾞｼｯｸM-PRO" pitchFamily="50" charset="-128"/>
                <a:ea typeface="HG丸ｺﾞｼｯｸM-PRO" pitchFamily="50" charset="-128"/>
              </a:rPr>
              <a:t>した場合のみ記載するため、該当は無いと考えられるので省略</a:t>
            </a:r>
            <a:endParaRPr lang="en-US" altLang="ja-JP" sz="2000" dirty="0" smtClean="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1850508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6165304"/>
            <a:ext cx="9144000" cy="692696"/>
          </a:xfrm>
          <a:prstGeom prst="rect">
            <a:avLst/>
          </a:prstGeom>
          <a:gradFill flip="none" rotWithShape="1">
            <a:gsLst>
              <a:gs pos="0">
                <a:srgbClr val="FFC000"/>
              </a:gs>
              <a:gs pos="8500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3"/>
          <p:cNvSpPr txBox="1">
            <a:spLocks/>
          </p:cNvSpPr>
          <p:nvPr/>
        </p:nvSpPr>
        <p:spPr>
          <a:xfrm>
            <a:off x="7010400" y="6466253"/>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A2B23EF-93CA-4FDB-8A9B-9F6403A6A8EE}" type="slidenum">
              <a:rPr lang="ja-JP" altLang="en-US" sz="2000" smtClean="0">
                <a:solidFill>
                  <a:schemeClr val="tx1"/>
                </a:solidFill>
              </a:rPr>
              <a:pPr/>
              <a:t>15</a:t>
            </a:fld>
            <a:endParaRPr lang="ja-JP" altLang="en-US" sz="2000" dirty="0">
              <a:solidFill>
                <a:schemeClr val="tx1"/>
              </a:solidFill>
            </a:endParaRPr>
          </a:p>
        </p:txBody>
      </p:sp>
      <p:sp>
        <p:nvSpPr>
          <p:cNvPr id="7" name="タイトル 1"/>
          <p:cNvSpPr txBox="1">
            <a:spLocks/>
          </p:cNvSpPr>
          <p:nvPr/>
        </p:nvSpPr>
        <p:spPr>
          <a:xfrm>
            <a:off x="0" y="0"/>
            <a:ext cx="9144000" cy="612000"/>
          </a:xfrm>
          <a:prstGeom prst="rect">
            <a:avLst/>
          </a:prstGeom>
          <a:gradFill>
            <a:gsLst>
              <a:gs pos="27000">
                <a:schemeClr val="bg1"/>
              </a:gs>
              <a:gs pos="0">
                <a:srgbClr val="FF9900"/>
              </a:gs>
            </a:gsLst>
            <a:lin ang="1626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2800" dirty="0">
              <a:latin typeface="ＭＳ ゴシック" panose="020B0609070205080204" pitchFamily="49" charset="-128"/>
              <a:ea typeface="ＭＳ ゴシック" panose="020B0609070205080204" pitchFamily="49" charset="-128"/>
            </a:endParaRPr>
          </a:p>
        </p:txBody>
      </p:sp>
      <p:sp>
        <p:nvSpPr>
          <p:cNvPr id="8" name="タイトル 1"/>
          <p:cNvSpPr txBox="1">
            <a:spLocks/>
          </p:cNvSpPr>
          <p:nvPr/>
        </p:nvSpPr>
        <p:spPr>
          <a:xfrm>
            <a:off x="0" y="-1"/>
            <a:ext cx="9144000" cy="576000"/>
          </a:xfrm>
          <a:prstGeom prst="rect">
            <a:avLst/>
          </a:prstGeom>
          <a:gradFill>
            <a:gsLst>
              <a:gs pos="31000">
                <a:schemeClr val="bg1"/>
              </a:gs>
              <a:gs pos="0">
                <a:srgbClr val="FF9900"/>
              </a:gs>
            </a:gsLst>
            <a:lin ang="1740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latin typeface="ＭＳ ゴシック" panose="020B0609070205080204" pitchFamily="49" charset="-128"/>
                <a:ea typeface="ＭＳ ゴシック" panose="020B0609070205080204" pitchFamily="49" charset="-128"/>
              </a:rPr>
              <a:t>既存計画を活用した避難確保計画の作成</a:t>
            </a:r>
            <a:endParaRPr lang="ja-JP" altLang="en-US" sz="2800" dirty="0">
              <a:latin typeface="ＭＳ ゴシック" panose="020B0609070205080204" pitchFamily="49" charset="-128"/>
              <a:ea typeface="ＭＳ ゴシック" panose="020B0609070205080204" pitchFamily="49" charset="-128"/>
            </a:endParaRPr>
          </a:p>
        </p:txBody>
      </p:sp>
      <p:sp>
        <p:nvSpPr>
          <p:cNvPr id="16" name="スライド番号プレースホルダー 3"/>
          <p:cNvSpPr txBox="1">
            <a:spLocks/>
          </p:cNvSpPr>
          <p:nvPr/>
        </p:nvSpPr>
        <p:spPr>
          <a:xfrm>
            <a:off x="15974888" y="6434564"/>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A2B23EF-93CA-4FDB-8A9B-9F6403A6A8EE}" type="slidenum">
              <a:rPr lang="ja-JP" altLang="en-US" sz="2000" smtClean="0">
                <a:solidFill>
                  <a:schemeClr val="tx1"/>
                </a:solidFill>
              </a:rPr>
              <a:pPr/>
              <a:t>15</a:t>
            </a:fld>
            <a:endParaRPr lang="ja-JP" altLang="en-US" sz="2000" dirty="0">
              <a:solidFill>
                <a:schemeClr val="tx1"/>
              </a:solidFill>
            </a:endParaRPr>
          </a:p>
        </p:txBody>
      </p:sp>
      <p:sp>
        <p:nvSpPr>
          <p:cNvPr id="34" name="タイトル 1"/>
          <p:cNvSpPr txBox="1">
            <a:spLocks/>
          </p:cNvSpPr>
          <p:nvPr/>
        </p:nvSpPr>
        <p:spPr>
          <a:xfrm>
            <a:off x="186368" y="692696"/>
            <a:ext cx="8971384" cy="576000"/>
          </a:xfrm>
          <a:prstGeom prst="rect">
            <a:avLst/>
          </a:prstGeom>
          <a:gradFill>
            <a:gsLst>
              <a:gs pos="31000">
                <a:schemeClr val="bg1"/>
              </a:gs>
              <a:gs pos="0">
                <a:srgbClr val="00FF00"/>
              </a:gs>
            </a:gsLst>
            <a:lin ang="1740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dirty="0" smtClean="0">
                <a:latin typeface="ＭＳ ゴシック" panose="020B0609070205080204" pitchFamily="49" charset="-128"/>
                <a:ea typeface="ＭＳ ゴシック" panose="020B0609070205080204" pitchFamily="49" charset="-128"/>
              </a:rPr>
              <a:t> 【</a:t>
            </a:r>
            <a:r>
              <a:rPr lang="ja-JP" altLang="en-US" sz="2800" dirty="0" smtClean="0">
                <a:latin typeface="ＭＳ ゴシック" panose="020B0609070205080204" pitchFamily="49" charset="-128"/>
                <a:ea typeface="ＭＳ ゴシック" panose="020B0609070205080204" pitchFamily="49" charset="-128"/>
              </a:rPr>
              <a:t>記載例とりまとめ</a:t>
            </a:r>
            <a:r>
              <a:rPr lang="en-US" altLang="ja-JP" sz="2800" dirty="0" smtClean="0">
                <a:latin typeface="ＭＳ ゴシック" panose="020B0609070205080204" pitchFamily="49" charset="-128"/>
                <a:ea typeface="ＭＳ ゴシック" panose="020B0609070205080204" pitchFamily="49" charset="-128"/>
              </a:rPr>
              <a:t>】</a:t>
            </a:r>
            <a:endParaRPr lang="ja-JP" altLang="en-US" sz="2800" dirty="0">
              <a:latin typeface="ＭＳ ゴシック" panose="020B0609070205080204" pitchFamily="49" charset="-128"/>
              <a:ea typeface="ＭＳ ゴシック" panose="020B0609070205080204" pitchFamily="49" charset="-128"/>
            </a:endParaRPr>
          </a:p>
        </p:txBody>
      </p:sp>
      <p:sp>
        <p:nvSpPr>
          <p:cNvPr id="20" name="正方形/長方形 19"/>
          <p:cNvSpPr/>
          <p:nvPr/>
        </p:nvSpPr>
        <p:spPr>
          <a:xfrm>
            <a:off x="539552" y="2852936"/>
            <a:ext cx="216024" cy="216024"/>
          </a:xfrm>
          <a:prstGeom prst="rect">
            <a:avLst/>
          </a:prstGeom>
          <a:solidFill>
            <a:schemeClr val="bg1"/>
          </a:solidFill>
          <a:ln w="38100">
            <a:noFill/>
            <a:tailEnd type="arrow"/>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タイトル 1"/>
          <p:cNvSpPr txBox="1">
            <a:spLocks/>
          </p:cNvSpPr>
          <p:nvPr/>
        </p:nvSpPr>
        <p:spPr>
          <a:xfrm>
            <a:off x="216024" y="1340768"/>
            <a:ext cx="4716016" cy="1656184"/>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500" dirty="0" smtClean="0">
                <a:latin typeface="HG丸ｺﾞｼｯｸM-PRO" pitchFamily="50" charset="-128"/>
                <a:ea typeface="HG丸ｺﾞｼｯｸM-PRO" pitchFamily="50" charset="-128"/>
              </a:rPr>
              <a:t>○洪水時の対応</a:t>
            </a:r>
            <a:r>
              <a:rPr lang="en-US" altLang="ja-JP" sz="1500" dirty="0" smtClean="0">
                <a:latin typeface="HG丸ｺﾞｼｯｸM-PRO" pitchFamily="50" charset="-128"/>
                <a:ea typeface="HG丸ｺﾞｼｯｸM-PRO" pitchFamily="50" charset="-128"/>
              </a:rPr>
              <a:t>【</a:t>
            </a:r>
            <a:r>
              <a:rPr lang="ja-JP" altLang="en-US" sz="1500" dirty="0" smtClean="0">
                <a:latin typeface="HG丸ｺﾞｼｯｸM-PRO" pitchFamily="50" charset="-128"/>
                <a:ea typeface="HG丸ｺﾞｼｯｸM-PRO" pitchFamily="50" charset="-128"/>
              </a:rPr>
              <a:t>参考例</a:t>
            </a:r>
            <a:r>
              <a:rPr lang="en-US" altLang="ja-JP" sz="1500" dirty="0" smtClean="0">
                <a:latin typeface="HG丸ｺﾞｼｯｸM-PRO" pitchFamily="50" charset="-128"/>
                <a:ea typeface="HG丸ｺﾞｼｯｸM-PRO" pitchFamily="50" charset="-128"/>
              </a:rPr>
              <a:t>】1/3</a:t>
            </a:r>
          </a:p>
          <a:p>
            <a:pPr algn="l"/>
            <a:r>
              <a:rPr lang="ja-JP" altLang="en-US" sz="1500" dirty="0" smtClean="0">
                <a:latin typeface="HG丸ｺﾞｼｯｸM-PRO" pitchFamily="50" charset="-128"/>
                <a:ea typeface="HG丸ｺﾞｼｯｸM-PRO" pitchFamily="50" charset="-128"/>
              </a:rPr>
              <a:t>１．目的</a:t>
            </a:r>
            <a:endParaRPr lang="en-US" altLang="ja-JP" sz="1500" dirty="0" smtClean="0">
              <a:latin typeface="HG丸ｺﾞｼｯｸM-PRO" pitchFamily="50" charset="-128"/>
              <a:ea typeface="HG丸ｺﾞｼｯｸM-PRO" pitchFamily="50" charset="-128"/>
            </a:endParaRPr>
          </a:p>
          <a:p>
            <a:pPr algn="l"/>
            <a:r>
              <a:rPr lang="ja-JP" altLang="en-US" sz="1500" dirty="0" smtClean="0">
                <a:latin typeface="HG丸ｺﾞｼｯｸM-PRO" pitchFamily="50" charset="-128"/>
                <a:ea typeface="HG丸ｺﾞｼｯｸM-PRO" pitchFamily="50" charset="-128"/>
              </a:rPr>
              <a:t>　本校施設は</a:t>
            </a:r>
            <a:r>
              <a:rPr lang="ja-JP" altLang="en-US" sz="1500" dirty="0" smtClean="0">
                <a:latin typeface="HG丸ｺﾞｼｯｸM-PRO" pitchFamily="50" charset="-128"/>
                <a:ea typeface="HG丸ｺﾞｼｯｸM-PRO" pitchFamily="50" charset="-128"/>
              </a:rPr>
              <a:t>、洪水浸水想定区域内に所在</a:t>
            </a:r>
            <a:r>
              <a:rPr lang="ja-JP" altLang="en-US" sz="1500" dirty="0" smtClean="0">
                <a:latin typeface="HG丸ｺﾞｼｯｸM-PRO" pitchFamily="50" charset="-128"/>
                <a:ea typeface="HG丸ｺﾞｼｯｸM-PRO" pitchFamily="50" charset="-128"/>
              </a:rPr>
              <a:t>しており</a:t>
            </a:r>
            <a:r>
              <a:rPr lang="ja-JP" altLang="en-US" sz="1500" dirty="0" smtClean="0">
                <a:latin typeface="HG丸ｺﾞｼｯｸM-PRO" pitchFamily="50" charset="-128"/>
                <a:ea typeface="HG丸ｺﾞｼｯｸM-PRO" pitchFamily="50" charset="-128"/>
              </a:rPr>
              <a:t>、洪水時の円滑</a:t>
            </a:r>
            <a:r>
              <a:rPr lang="ja-JP" altLang="en-US" sz="1500" dirty="0" smtClean="0">
                <a:latin typeface="HG丸ｺﾞｼｯｸM-PRO" pitchFamily="50" charset="-128"/>
                <a:ea typeface="HG丸ｺﾞｼｯｸM-PRO" pitchFamily="50" charset="-128"/>
              </a:rPr>
              <a:t>かつ迅速な避難</a:t>
            </a:r>
            <a:r>
              <a:rPr lang="ja-JP" altLang="en-US" sz="1500" dirty="0" smtClean="0">
                <a:latin typeface="HG丸ｺﾞｼｯｸM-PRO" pitchFamily="50" charset="-128"/>
                <a:ea typeface="HG丸ｺﾞｼｯｸM-PRO" pitchFamily="50" charset="-128"/>
              </a:rPr>
              <a:t>の確保</a:t>
            </a:r>
            <a:r>
              <a:rPr lang="ja-JP" altLang="en-US" sz="1500" dirty="0" smtClean="0">
                <a:latin typeface="HG丸ｺﾞｼｯｸM-PRO" pitchFamily="50" charset="-128"/>
                <a:ea typeface="HG丸ｺﾞｼｯｸM-PRO" pitchFamily="50" charset="-128"/>
              </a:rPr>
              <a:t>を図ることを目的としている。</a:t>
            </a:r>
            <a:endParaRPr lang="en-US" altLang="ja-JP" sz="1500" dirty="0" smtClean="0">
              <a:latin typeface="HG丸ｺﾞｼｯｸM-PRO" pitchFamily="50" charset="-128"/>
              <a:ea typeface="HG丸ｺﾞｼｯｸM-PRO" pitchFamily="50" charset="-128"/>
            </a:endParaRPr>
          </a:p>
          <a:p>
            <a:pPr algn="l"/>
            <a:endParaRPr lang="en-US" altLang="ja-JP" sz="1500" dirty="0" smtClean="0">
              <a:latin typeface="HG丸ｺﾞｼｯｸM-PRO" pitchFamily="50" charset="-128"/>
              <a:ea typeface="HG丸ｺﾞｼｯｸM-PRO" pitchFamily="50" charset="-128"/>
            </a:endParaRPr>
          </a:p>
          <a:p>
            <a:pPr algn="l"/>
            <a:r>
              <a:rPr lang="ja-JP" altLang="en-US" sz="1500" dirty="0" smtClean="0">
                <a:latin typeface="HG丸ｺﾞｼｯｸM-PRO" pitchFamily="50" charset="-128"/>
                <a:ea typeface="HG丸ｺﾞｼｯｸM-PRO" pitchFamily="50" charset="-128"/>
              </a:rPr>
              <a:t>２．防災体制</a:t>
            </a:r>
            <a:endParaRPr lang="en-US" altLang="ja-JP" sz="1500" dirty="0" smtClean="0">
              <a:latin typeface="HG丸ｺﾞｼｯｸM-PRO" pitchFamily="50" charset="-128"/>
              <a:ea typeface="HG丸ｺﾞｼｯｸM-PRO" pitchFamily="50" charset="-128"/>
            </a:endParaRPr>
          </a:p>
        </p:txBody>
      </p:sp>
      <p:pic>
        <p:nvPicPr>
          <p:cNvPr id="15" name="図 14"/>
          <p:cNvPicPr>
            <a:picLocks noChangeAspect="1"/>
          </p:cNvPicPr>
          <p:nvPr/>
        </p:nvPicPr>
        <p:blipFill>
          <a:blip r:embed="rId3"/>
          <a:stretch>
            <a:fillRect/>
          </a:stretch>
        </p:blipFill>
        <p:spPr>
          <a:xfrm>
            <a:off x="265307" y="3068961"/>
            <a:ext cx="4553903" cy="3587115"/>
          </a:xfrm>
          <a:prstGeom prst="rect">
            <a:avLst/>
          </a:prstGeom>
        </p:spPr>
      </p:pic>
      <p:sp>
        <p:nvSpPr>
          <p:cNvPr id="21" name="タイトル 1"/>
          <p:cNvSpPr txBox="1">
            <a:spLocks/>
          </p:cNvSpPr>
          <p:nvPr/>
        </p:nvSpPr>
        <p:spPr>
          <a:xfrm>
            <a:off x="4885844" y="1556792"/>
            <a:ext cx="4870732" cy="288032"/>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500" dirty="0" smtClean="0">
                <a:latin typeface="HG丸ｺﾞｼｯｸM-PRO" pitchFamily="50" charset="-128"/>
                <a:ea typeface="HG丸ｺﾞｼｯｸM-PRO" pitchFamily="50" charset="-128"/>
              </a:rPr>
              <a:t>３．情報収集及び伝達</a:t>
            </a:r>
            <a:endParaRPr lang="en-US" altLang="ja-JP" sz="1500" dirty="0" smtClean="0">
              <a:latin typeface="HG丸ｺﾞｼｯｸM-PRO" pitchFamily="50" charset="-128"/>
              <a:ea typeface="HG丸ｺﾞｼｯｸM-PRO" pitchFamily="50" charset="-128"/>
            </a:endParaRPr>
          </a:p>
        </p:txBody>
      </p:sp>
      <p:pic>
        <p:nvPicPr>
          <p:cNvPr id="22" name="図 21"/>
          <p:cNvPicPr>
            <a:picLocks noChangeAspect="1"/>
          </p:cNvPicPr>
          <p:nvPr/>
        </p:nvPicPr>
        <p:blipFill>
          <a:blip r:embed="rId4"/>
          <a:stretch>
            <a:fillRect/>
          </a:stretch>
        </p:blipFill>
        <p:spPr>
          <a:xfrm>
            <a:off x="5173876" y="1844824"/>
            <a:ext cx="3727132" cy="2747010"/>
          </a:xfrm>
          <a:prstGeom prst="rect">
            <a:avLst/>
          </a:prstGeom>
        </p:spPr>
      </p:pic>
      <p:pic>
        <p:nvPicPr>
          <p:cNvPr id="23" name="図 22"/>
          <p:cNvPicPr>
            <a:picLocks noChangeAspect="1"/>
          </p:cNvPicPr>
          <p:nvPr/>
        </p:nvPicPr>
        <p:blipFill>
          <a:blip r:embed="rId5"/>
          <a:stretch>
            <a:fillRect/>
          </a:stretch>
        </p:blipFill>
        <p:spPr>
          <a:xfrm>
            <a:off x="5155836" y="4581128"/>
            <a:ext cx="3793807" cy="1186815"/>
          </a:xfrm>
          <a:prstGeom prst="rect">
            <a:avLst/>
          </a:prstGeom>
        </p:spPr>
      </p:pic>
    </p:spTree>
    <p:extLst>
      <p:ext uri="{BB962C8B-B14F-4D97-AF65-F5344CB8AC3E}">
        <p14:creationId xmlns:p14="http://schemas.microsoft.com/office/powerpoint/2010/main" val="2256073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6165304"/>
            <a:ext cx="9144000" cy="692696"/>
          </a:xfrm>
          <a:prstGeom prst="rect">
            <a:avLst/>
          </a:prstGeom>
          <a:gradFill flip="none" rotWithShape="1">
            <a:gsLst>
              <a:gs pos="0">
                <a:srgbClr val="FFC000"/>
              </a:gs>
              <a:gs pos="8500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3"/>
          <p:cNvSpPr txBox="1">
            <a:spLocks/>
          </p:cNvSpPr>
          <p:nvPr/>
        </p:nvSpPr>
        <p:spPr>
          <a:xfrm>
            <a:off x="7010400" y="6466253"/>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A2B23EF-93CA-4FDB-8A9B-9F6403A6A8EE}" type="slidenum">
              <a:rPr lang="ja-JP" altLang="en-US" sz="2000" smtClean="0">
                <a:solidFill>
                  <a:schemeClr val="tx1"/>
                </a:solidFill>
              </a:rPr>
              <a:pPr/>
              <a:t>16</a:t>
            </a:fld>
            <a:endParaRPr lang="ja-JP" altLang="en-US" sz="2000" dirty="0">
              <a:solidFill>
                <a:schemeClr val="tx1"/>
              </a:solidFill>
            </a:endParaRPr>
          </a:p>
        </p:txBody>
      </p:sp>
      <p:sp>
        <p:nvSpPr>
          <p:cNvPr id="7" name="タイトル 1"/>
          <p:cNvSpPr txBox="1">
            <a:spLocks/>
          </p:cNvSpPr>
          <p:nvPr/>
        </p:nvSpPr>
        <p:spPr>
          <a:xfrm>
            <a:off x="0" y="0"/>
            <a:ext cx="9144000" cy="612000"/>
          </a:xfrm>
          <a:prstGeom prst="rect">
            <a:avLst/>
          </a:prstGeom>
          <a:gradFill>
            <a:gsLst>
              <a:gs pos="27000">
                <a:schemeClr val="bg1"/>
              </a:gs>
              <a:gs pos="0">
                <a:srgbClr val="FF9900"/>
              </a:gs>
            </a:gsLst>
            <a:lin ang="1626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2800" dirty="0">
              <a:latin typeface="ＭＳ ゴシック" panose="020B0609070205080204" pitchFamily="49" charset="-128"/>
              <a:ea typeface="ＭＳ ゴシック" panose="020B0609070205080204" pitchFamily="49" charset="-128"/>
            </a:endParaRPr>
          </a:p>
        </p:txBody>
      </p:sp>
      <p:sp>
        <p:nvSpPr>
          <p:cNvPr id="8" name="タイトル 1"/>
          <p:cNvSpPr txBox="1">
            <a:spLocks/>
          </p:cNvSpPr>
          <p:nvPr/>
        </p:nvSpPr>
        <p:spPr>
          <a:xfrm>
            <a:off x="0" y="-1"/>
            <a:ext cx="9144000" cy="576000"/>
          </a:xfrm>
          <a:prstGeom prst="rect">
            <a:avLst/>
          </a:prstGeom>
          <a:gradFill>
            <a:gsLst>
              <a:gs pos="31000">
                <a:schemeClr val="bg1"/>
              </a:gs>
              <a:gs pos="0">
                <a:srgbClr val="FF9900"/>
              </a:gs>
            </a:gsLst>
            <a:lin ang="1740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latin typeface="ＭＳ ゴシック" panose="020B0609070205080204" pitchFamily="49" charset="-128"/>
                <a:ea typeface="ＭＳ ゴシック" panose="020B0609070205080204" pitchFamily="49" charset="-128"/>
              </a:rPr>
              <a:t>既存計画を活用した避難確保計画の作成</a:t>
            </a:r>
            <a:endParaRPr lang="ja-JP" altLang="en-US" sz="2800" dirty="0">
              <a:latin typeface="ＭＳ ゴシック" panose="020B0609070205080204" pitchFamily="49" charset="-128"/>
              <a:ea typeface="ＭＳ ゴシック" panose="020B0609070205080204" pitchFamily="49" charset="-128"/>
            </a:endParaRPr>
          </a:p>
        </p:txBody>
      </p:sp>
      <p:sp>
        <p:nvSpPr>
          <p:cNvPr id="16" name="スライド番号プレースホルダー 3"/>
          <p:cNvSpPr txBox="1">
            <a:spLocks/>
          </p:cNvSpPr>
          <p:nvPr/>
        </p:nvSpPr>
        <p:spPr>
          <a:xfrm>
            <a:off x="15974888" y="6434564"/>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A2B23EF-93CA-4FDB-8A9B-9F6403A6A8EE}" type="slidenum">
              <a:rPr lang="ja-JP" altLang="en-US" sz="2000" smtClean="0">
                <a:solidFill>
                  <a:schemeClr val="tx1"/>
                </a:solidFill>
              </a:rPr>
              <a:pPr/>
              <a:t>16</a:t>
            </a:fld>
            <a:endParaRPr lang="ja-JP" altLang="en-US" sz="2000" dirty="0">
              <a:solidFill>
                <a:schemeClr val="tx1"/>
              </a:solidFill>
            </a:endParaRPr>
          </a:p>
        </p:txBody>
      </p:sp>
      <p:sp>
        <p:nvSpPr>
          <p:cNvPr id="20" name="正方形/長方形 19"/>
          <p:cNvSpPr/>
          <p:nvPr/>
        </p:nvSpPr>
        <p:spPr>
          <a:xfrm>
            <a:off x="539552" y="2348880"/>
            <a:ext cx="216024" cy="216024"/>
          </a:xfrm>
          <a:prstGeom prst="rect">
            <a:avLst/>
          </a:prstGeom>
          <a:solidFill>
            <a:schemeClr val="bg1"/>
          </a:solidFill>
          <a:ln w="38100">
            <a:noFill/>
            <a:tailEnd type="arrow"/>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タイトル 1"/>
          <p:cNvSpPr txBox="1">
            <a:spLocks/>
          </p:cNvSpPr>
          <p:nvPr/>
        </p:nvSpPr>
        <p:spPr>
          <a:xfrm>
            <a:off x="216024" y="836712"/>
            <a:ext cx="4716016" cy="648072"/>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500" dirty="0" smtClean="0">
                <a:latin typeface="HG丸ｺﾞｼｯｸM-PRO" pitchFamily="50" charset="-128"/>
                <a:ea typeface="HG丸ｺﾞｼｯｸM-PRO" pitchFamily="50" charset="-128"/>
              </a:rPr>
              <a:t>○洪水時の対応</a:t>
            </a:r>
            <a:r>
              <a:rPr lang="en-US" altLang="ja-JP" sz="1500" dirty="0" smtClean="0">
                <a:latin typeface="HG丸ｺﾞｼｯｸM-PRO" pitchFamily="50" charset="-128"/>
                <a:ea typeface="HG丸ｺﾞｼｯｸM-PRO" pitchFamily="50" charset="-128"/>
              </a:rPr>
              <a:t>【</a:t>
            </a:r>
            <a:r>
              <a:rPr lang="ja-JP" altLang="en-US" sz="1500" dirty="0" smtClean="0">
                <a:latin typeface="HG丸ｺﾞｼｯｸM-PRO" pitchFamily="50" charset="-128"/>
                <a:ea typeface="HG丸ｺﾞｼｯｸM-PRO" pitchFamily="50" charset="-128"/>
              </a:rPr>
              <a:t>参考例</a:t>
            </a:r>
            <a:r>
              <a:rPr lang="en-US" altLang="ja-JP" sz="1500" dirty="0" smtClean="0">
                <a:latin typeface="HG丸ｺﾞｼｯｸM-PRO" pitchFamily="50" charset="-128"/>
                <a:ea typeface="HG丸ｺﾞｼｯｸM-PRO" pitchFamily="50" charset="-128"/>
              </a:rPr>
              <a:t>】2/3</a:t>
            </a:r>
          </a:p>
          <a:p>
            <a:pPr algn="l"/>
            <a:r>
              <a:rPr lang="ja-JP" altLang="en-US" sz="1500" dirty="0" smtClean="0">
                <a:latin typeface="HG丸ｺﾞｼｯｸM-PRO" pitchFamily="50" charset="-128"/>
                <a:ea typeface="HG丸ｺﾞｼｯｸM-PRO" pitchFamily="50" charset="-128"/>
              </a:rPr>
              <a:t>４．避難の誘導</a:t>
            </a:r>
            <a:endParaRPr lang="en-US" altLang="ja-JP" sz="1500" dirty="0" smtClean="0">
              <a:latin typeface="HG丸ｺﾞｼｯｸM-PRO" pitchFamily="50" charset="-128"/>
              <a:ea typeface="HG丸ｺﾞｼｯｸM-PRO" pitchFamily="50" charset="-128"/>
            </a:endParaRPr>
          </a:p>
        </p:txBody>
      </p:sp>
      <p:sp>
        <p:nvSpPr>
          <p:cNvPr id="21" name="タイトル 1"/>
          <p:cNvSpPr txBox="1">
            <a:spLocks/>
          </p:cNvSpPr>
          <p:nvPr/>
        </p:nvSpPr>
        <p:spPr>
          <a:xfrm>
            <a:off x="4885844" y="1052736"/>
            <a:ext cx="4870732" cy="288032"/>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500" dirty="0">
                <a:latin typeface="HG丸ｺﾞｼｯｸM-PRO" pitchFamily="50" charset="-128"/>
                <a:ea typeface="HG丸ｺﾞｼｯｸM-PRO" pitchFamily="50" charset="-128"/>
              </a:rPr>
              <a:t>５</a:t>
            </a:r>
            <a:r>
              <a:rPr lang="ja-JP" altLang="en-US" sz="1500" dirty="0" smtClean="0">
                <a:latin typeface="HG丸ｺﾞｼｯｸM-PRO" pitchFamily="50" charset="-128"/>
                <a:ea typeface="HG丸ｺﾞｼｯｸM-PRO" pitchFamily="50" charset="-128"/>
              </a:rPr>
              <a:t>．施設の整備</a:t>
            </a:r>
            <a:endParaRPr lang="en-US" altLang="ja-JP" sz="1500" dirty="0" smtClean="0">
              <a:latin typeface="HG丸ｺﾞｼｯｸM-PRO" pitchFamily="50" charset="-128"/>
              <a:ea typeface="HG丸ｺﾞｼｯｸM-PRO" pitchFamily="50" charset="-128"/>
            </a:endParaRPr>
          </a:p>
        </p:txBody>
      </p:sp>
      <p:pic>
        <p:nvPicPr>
          <p:cNvPr id="14" name="図 13"/>
          <p:cNvPicPr>
            <a:picLocks noChangeAspect="1"/>
          </p:cNvPicPr>
          <p:nvPr/>
        </p:nvPicPr>
        <p:blipFill>
          <a:blip r:embed="rId3"/>
          <a:stretch>
            <a:fillRect/>
          </a:stretch>
        </p:blipFill>
        <p:spPr>
          <a:xfrm>
            <a:off x="288032" y="1412776"/>
            <a:ext cx="4355976" cy="2919349"/>
          </a:xfrm>
          <a:prstGeom prst="rect">
            <a:avLst/>
          </a:prstGeom>
        </p:spPr>
      </p:pic>
      <p:pic>
        <p:nvPicPr>
          <p:cNvPr id="19" name="図 18"/>
          <p:cNvPicPr>
            <a:picLocks noChangeAspect="1"/>
          </p:cNvPicPr>
          <p:nvPr/>
        </p:nvPicPr>
        <p:blipFill>
          <a:blip r:embed="rId4"/>
          <a:stretch>
            <a:fillRect/>
          </a:stretch>
        </p:blipFill>
        <p:spPr>
          <a:xfrm>
            <a:off x="395537" y="4337492"/>
            <a:ext cx="3443284" cy="1950121"/>
          </a:xfrm>
          <a:prstGeom prst="rect">
            <a:avLst/>
          </a:prstGeom>
        </p:spPr>
      </p:pic>
      <p:sp>
        <p:nvSpPr>
          <p:cNvPr id="24" name="正方形/長方形 23"/>
          <p:cNvSpPr/>
          <p:nvPr/>
        </p:nvSpPr>
        <p:spPr>
          <a:xfrm>
            <a:off x="251520" y="1340768"/>
            <a:ext cx="216024" cy="216024"/>
          </a:xfrm>
          <a:prstGeom prst="rect">
            <a:avLst/>
          </a:prstGeom>
          <a:solidFill>
            <a:schemeClr val="bg1"/>
          </a:solidFill>
          <a:ln w="38100">
            <a:noFill/>
            <a:tailEnd type="arrow"/>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25" name="図 24"/>
          <p:cNvPicPr>
            <a:picLocks noChangeAspect="1"/>
          </p:cNvPicPr>
          <p:nvPr/>
        </p:nvPicPr>
        <p:blipFill>
          <a:blip r:embed="rId5"/>
          <a:stretch>
            <a:fillRect/>
          </a:stretch>
        </p:blipFill>
        <p:spPr>
          <a:xfrm>
            <a:off x="5148064" y="1412776"/>
            <a:ext cx="3753802" cy="3013710"/>
          </a:xfrm>
          <a:prstGeom prst="rect">
            <a:avLst/>
          </a:prstGeom>
        </p:spPr>
      </p:pic>
      <p:pic>
        <p:nvPicPr>
          <p:cNvPr id="26" name="図 25"/>
          <p:cNvPicPr>
            <a:picLocks noChangeAspect="1"/>
          </p:cNvPicPr>
          <p:nvPr/>
        </p:nvPicPr>
        <p:blipFill>
          <a:blip r:embed="rId6"/>
          <a:stretch>
            <a:fillRect/>
          </a:stretch>
        </p:blipFill>
        <p:spPr>
          <a:xfrm>
            <a:off x="5364088" y="4509120"/>
            <a:ext cx="3500438" cy="920115"/>
          </a:xfrm>
          <a:prstGeom prst="rect">
            <a:avLst/>
          </a:prstGeom>
        </p:spPr>
      </p:pic>
      <p:sp>
        <p:nvSpPr>
          <p:cNvPr id="27" name="正方形/長方形 26"/>
          <p:cNvSpPr/>
          <p:nvPr/>
        </p:nvSpPr>
        <p:spPr>
          <a:xfrm>
            <a:off x="4932040" y="1340768"/>
            <a:ext cx="216024" cy="216024"/>
          </a:xfrm>
          <a:prstGeom prst="rect">
            <a:avLst/>
          </a:prstGeom>
          <a:solidFill>
            <a:schemeClr val="bg1"/>
          </a:solidFill>
          <a:ln w="38100">
            <a:noFill/>
            <a:tailEnd type="arrow"/>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25853184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6165304"/>
            <a:ext cx="9144000" cy="692696"/>
          </a:xfrm>
          <a:prstGeom prst="rect">
            <a:avLst/>
          </a:prstGeom>
          <a:gradFill flip="none" rotWithShape="1">
            <a:gsLst>
              <a:gs pos="0">
                <a:srgbClr val="FFC000"/>
              </a:gs>
              <a:gs pos="8500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3"/>
          <p:cNvSpPr txBox="1">
            <a:spLocks/>
          </p:cNvSpPr>
          <p:nvPr/>
        </p:nvSpPr>
        <p:spPr>
          <a:xfrm>
            <a:off x="7010400" y="6466253"/>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A2B23EF-93CA-4FDB-8A9B-9F6403A6A8EE}" type="slidenum">
              <a:rPr lang="ja-JP" altLang="en-US" sz="2000" smtClean="0">
                <a:solidFill>
                  <a:schemeClr val="tx1"/>
                </a:solidFill>
              </a:rPr>
              <a:pPr/>
              <a:t>17</a:t>
            </a:fld>
            <a:endParaRPr lang="ja-JP" altLang="en-US" sz="2000" dirty="0">
              <a:solidFill>
                <a:schemeClr val="tx1"/>
              </a:solidFill>
            </a:endParaRPr>
          </a:p>
        </p:txBody>
      </p:sp>
      <p:sp>
        <p:nvSpPr>
          <p:cNvPr id="7" name="タイトル 1"/>
          <p:cNvSpPr txBox="1">
            <a:spLocks/>
          </p:cNvSpPr>
          <p:nvPr/>
        </p:nvSpPr>
        <p:spPr>
          <a:xfrm>
            <a:off x="0" y="0"/>
            <a:ext cx="9144000" cy="612000"/>
          </a:xfrm>
          <a:prstGeom prst="rect">
            <a:avLst/>
          </a:prstGeom>
          <a:gradFill>
            <a:gsLst>
              <a:gs pos="27000">
                <a:schemeClr val="bg1"/>
              </a:gs>
              <a:gs pos="0">
                <a:srgbClr val="FF9900"/>
              </a:gs>
            </a:gsLst>
            <a:lin ang="1626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2800" dirty="0">
              <a:latin typeface="ＭＳ ゴシック" panose="020B0609070205080204" pitchFamily="49" charset="-128"/>
              <a:ea typeface="ＭＳ ゴシック" panose="020B0609070205080204" pitchFamily="49" charset="-128"/>
            </a:endParaRPr>
          </a:p>
        </p:txBody>
      </p:sp>
      <p:sp>
        <p:nvSpPr>
          <p:cNvPr id="8" name="タイトル 1"/>
          <p:cNvSpPr txBox="1">
            <a:spLocks/>
          </p:cNvSpPr>
          <p:nvPr/>
        </p:nvSpPr>
        <p:spPr>
          <a:xfrm>
            <a:off x="0" y="-1"/>
            <a:ext cx="9144000" cy="576000"/>
          </a:xfrm>
          <a:prstGeom prst="rect">
            <a:avLst/>
          </a:prstGeom>
          <a:gradFill>
            <a:gsLst>
              <a:gs pos="31000">
                <a:schemeClr val="bg1"/>
              </a:gs>
              <a:gs pos="0">
                <a:srgbClr val="FF9900"/>
              </a:gs>
            </a:gsLst>
            <a:lin ang="1740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latin typeface="ＭＳ ゴシック" panose="020B0609070205080204" pitchFamily="49" charset="-128"/>
                <a:ea typeface="ＭＳ ゴシック" panose="020B0609070205080204" pitchFamily="49" charset="-128"/>
              </a:rPr>
              <a:t>既存計画を活用した避難確保計画の作成</a:t>
            </a:r>
            <a:endParaRPr lang="ja-JP" altLang="en-US" sz="2800" dirty="0">
              <a:latin typeface="ＭＳ ゴシック" panose="020B0609070205080204" pitchFamily="49" charset="-128"/>
              <a:ea typeface="ＭＳ ゴシック" panose="020B0609070205080204" pitchFamily="49" charset="-128"/>
            </a:endParaRPr>
          </a:p>
        </p:txBody>
      </p:sp>
      <p:sp>
        <p:nvSpPr>
          <p:cNvPr id="16" name="スライド番号プレースホルダー 3"/>
          <p:cNvSpPr txBox="1">
            <a:spLocks/>
          </p:cNvSpPr>
          <p:nvPr/>
        </p:nvSpPr>
        <p:spPr>
          <a:xfrm>
            <a:off x="15974888" y="6434564"/>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A2B23EF-93CA-4FDB-8A9B-9F6403A6A8EE}" type="slidenum">
              <a:rPr lang="ja-JP" altLang="en-US" sz="2000" smtClean="0">
                <a:solidFill>
                  <a:schemeClr val="tx1"/>
                </a:solidFill>
              </a:rPr>
              <a:pPr/>
              <a:t>17</a:t>
            </a:fld>
            <a:endParaRPr lang="ja-JP" altLang="en-US" sz="2000" dirty="0">
              <a:solidFill>
                <a:schemeClr val="tx1"/>
              </a:solidFill>
            </a:endParaRPr>
          </a:p>
        </p:txBody>
      </p:sp>
      <p:sp>
        <p:nvSpPr>
          <p:cNvPr id="20" name="正方形/長方形 19"/>
          <p:cNvSpPr/>
          <p:nvPr/>
        </p:nvSpPr>
        <p:spPr>
          <a:xfrm>
            <a:off x="539552" y="2348880"/>
            <a:ext cx="216024" cy="216024"/>
          </a:xfrm>
          <a:prstGeom prst="rect">
            <a:avLst/>
          </a:prstGeom>
          <a:solidFill>
            <a:schemeClr val="bg1"/>
          </a:solidFill>
          <a:ln w="38100">
            <a:noFill/>
            <a:tailEnd type="arrow"/>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タイトル 1"/>
          <p:cNvSpPr txBox="1">
            <a:spLocks/>
          </p:cNvSpPr>
          <p:nvPr/>
        </p:nvSpPr>
        <p:spPr>
          <a:xfrm>
            <a:off x="205324" y="836712"/>
            <a:ext cx="4716016" cy="648072"/>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500" dirty="0" smtClean="0">
                <a:latin typeface="HG丸ｺﾞｼｯｸM-PRO" pitchFamily="50" charset="-128"/>
                <a:ea typeface="HG丸ｺﾞｼｯｸM-PRO" pitchFamily="50" charset="-128"/>
              </a:rPr>
              <a:t>○洪水時の対応</a:t>
            </a:r>
            <a:r>
              <a:rPr lang="en-US" altLang="ja-JP" sz="1500" dirty="0" smtClean="0">
                <a:latin typeface="HG丸ｺﾞｼｯｸM-PRO" pitchFamily="50" charset="-128"/>
                <a:ea typeface="HG丸ｺﾞｼｯｸM-PRO" pitchFamily="50" charset="-128"/>
              </a:rPr>
              <a:t>【</a:t>
            </a:r>
            <a:r>
              <a:rPr lang="ja-JP" altLang="en-US" sz="1500" dirty="0" smtClean="0">
                <a:latin typeface="HG丸ｺﾞｼｯｸM-PRO" pitchFamily="50" charset="-128"/>
                <a:ea typeface="HG丸ｺﾞｼｯｸM-PRO" pitchFamily="50" charset="-128"/>
              </a:rPr>
              <a:t>参考例</a:t>
            </a:r>
            <a:r>
              <a:rPr lang="en-US" altLang="ja-JP" sz="1500" dirty="0" smtClean="0">
                <a:latin typeface="HG丸ｺﾞｼｯｸM-PRO" pitchFamily="50" charset="-128"/>
                <a:ea typeface="HG丸ｺﾞｼｯｸM-PRO" pitchFamily="50" charset="-128"/>
              </a:rPr>
              <a:t>】3/3</a:t>
            </a:r>
          </a:p>
          <a:p>
            <a:pPr algn="l"/>
            <a:r>
              <a:rPr lang="ja-JP" altLang="en-US" sz="1500" dirty="0" smtClean="0">
                <a:latin typeface="HG丸ｺﾞｼｯｸM-PRO" pitchFamily="50" charset="-128"/>
                <a:ea typeface="HG丸ｺﾞｼｯｸM-PRO" pitchFamily="50" charset="-128"/>
              </a:rPr>
              <a:t>６．防災教育及び訓練</a:t>
            </a:r>
            <a:endParaRPr lang="en-US" altLang="ja-JP" sz="1500" dirty="0" smtClean="0">
              <a:latin typeface="HG丸ｺﾞｼｯｸM-PRO" pitchFamily="50" charset="-128"/>
              <a:ea typeface="HG丸ｺﾞｼｯｸM-PRO" pitchFamily="50" charset="-128"/>
            </a:endParaRPr>
          </a:p>
        </p:txBody>
      </p:sp>
      <p:sp>
        <p:nvSpPr>
          <p:cNvPr id="21" name="タイトル 1"/>
          <p:cNvSpPr txBox="1">
            <a:spLocks/>
          </p:cNvSpPr>
          <p:nvPr/>
        </p:nvSpPr>
        <p:spPr>
          <a:xfrm>
            <a:off x="205324" y="2492896"/>
            <a:ext cx="5086756" cy="576064"/>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500" dirty="0" smtClean="0">
                <a:latin typeface="HG丸ｺﾞｼｯｸM-PRO" pitchFamily="50" charset="-128"/>
                <a:ea typeface="HG丸ｺﾞｼｯｸM-PRO" pitchFamily="50" charset="-128"/>
              </a:rPr>
              <a:t>７．自衛組織の業務</a:t>
            </a:r>
            <a:endParaRPr lang="en-US" altLang="ja-JP" sz="1500" dirty="0" smtClean="0">
              <a:latin typeface="HG丸ｺﾞｼｯｸM-PRO" pitchFamily="50" charset="-128"/>
              <a:ea typeface="HG丸ｺﾞｼｯｸM-PRO" pitchFamily="50" charset="-128"/>
            </a:endParaRPr>
          </a:p>
          <a:p>
            <a:pPr algn="l"/>
            <a:r>
              <a:rPr lang="ja-JP" altLang="en-US" sz="1300" dirty="0" smtClean="0">
                <a:latin typeface="HG丸ｺﾞｼｯｸM-PRO" pitchFamily="50" charset="-128"/>
                <a:ea typeface="HG丸ｺﾞｼｯｸM-PRO" pitchFamily="50" charset="-128"/>
              </a:rPr>
              <a:t>（地下街にある施設や任意で自衛水防組織を設置した</a:t>
            </a:r>
            <a:endParaRPr lang="en-US" altLang="ja-JP" sz="1300" dirty="0" smtClean="0">
              <a:latin typeface="HG丸ｺﾞｼｯｸM-PRO" pitchFamily="50" charset="-128"/>
              <a:ea typeface="HG丸ｺﾞｼｯｸM-PRO" pitchFamily="50" charset="-128"/>
            </a:endParaRPr>
          </a:p>
          <a:p>
            <a:pPr algn="l"/>
            <a:r>
              <a:rPr lang="ja-JP" altLang="en-US" sz="1300" dirty="0">
                <a:latin typeface="HG丸ｺﾞｼｯｸM-PRO" pitchFamily="50" charset="-128"/>
                <a:ea typeface="HG丸ｺﾞｼｯｸM-PRO" pitchFamily="50" charset="-128"/>
              </a:rPr>
              <a:t>　</a:t>
            </a:r>
            <a:r>
              <a:rPr lang="ja-JP" altLang="en-US" sz="1300" dirty="0" smtClean="0">
                <a:latin typeface="HG丸ｺﾞｼｯｸM-PRO" pitchFamily="50" charset="-128"/>
                <a:ea typeface="HG丸ｺﾞｼｯｸM-PRO" pitchFamily="50" charset="-128"/>
              </a:rPr>
              <a:t>場合のみ記載）</a:t>
            </a:r>
            <a:endParaRPr lang="en-US" altLang="ja-JP" sz="1300" dirty="0" smtClean="0">
              <a:latin typeface="HG丸ｺﾞｼｯｸM-PRO" pitchFamily="50" charset="-128"/>
              <a:ea typeface="HG丸ｺﾞｼｯｸM-PRO" pitchFamily="50" charset="-128"/>
            </a:endParaRPr>
          </a:p>
        </p:txBody>
      </p:sp>
      <p:sp>
        <p:nvSpPr>
          <p:cNvPr id="27" name="正方形/長方形 26"/>
          <p:cNvSpPr/>
          <p:nvPr/>
        </p:nvSpPr>
        <p:spPr>
          <a:xfrm>
            <a:off x="4932040" y="1340768"/>
            <a:ext cx="216024" cy="216024"/>
          </a:xfrm>
          <a:prstGeom prst="rect">
            <a:avLst/>
          </a:prstGeom>
          <a:solidFill>
            <a:schemeClr val="bg1"/>
          </a:solidFill>
          <a:ln w="38100">
            <a:noFill/>
            <a:tailEnd type="arrow"/>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2" name="図 1"/>
          <p:cNvPicPr>
            <a:picLocks noChangeAspect="1"/>
          </p:cNvPicPr>
          <p:nvPr/>
        </p:nvPicPr>
        <p:blipFill>
          <a:blip r:embed="rId3"/>
          <a:stretch>
            <a:fillRect/>
          </a:stretch>
        </p:blipFill>
        <p:spPr>
          <a:xfrm>
            <a:off x="312828" y="1412776"/>
            <a:ext cx="3888432" cy="816715"/>
          </a:xfrm>
          <a:prstGeom prst="rect">
            <a:avLst/>
          </a:prstGeom>
        </p:spPr>
      </p:pic>
      <p:pic>
        <p:nvPicPr>
          <p:cNvPr id="3" name="図 2"/>
          <p:cNvPicPr>
            <a:picLocks noChangeAspect="1"/>
          </p:cNvPicPr>
          <p:nvPr/>
        </p:nvPicPr>
        <p:blipFill>
          <a:blip r:embed="rId4"/>
          <a:stretch>
            <a:fillRect/>
          </a:stretch>
        </p:blipFill>
        <p:spPr>
          <a:xfrm>
            <a:off x="312828" y="3284984"/>
            <a:ext cx="3880104" cy="1541907"/>
          </a:xfrm>
          <a:prstGeom prst="rect">
            <a:avLst/>
          </a:prstGeom>
        </p:spPr>
      </p:pic>
      <p:sp>
        <p:nvSpPr>
          <p:cNvPr id="23" name="タイトル 1"/>
          <p:cNvSpPr txBox="1">
            <a:spLocks/>
          </p:cNvSpPr>
          <p:nvPr/>
        </p:nvSpPr>
        <p:spPr>
          <a:xfrm>
            <a:off x="395536" y="5157192"/>
            <a:ext cx="8496944" cy="1512168"/>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500" dirty="0" smtClean="0">
                <a:latin typeface="HG丸ｺﾞｼｯｸM-PRO" pitchFamily="50" charset="-128"/>
                <a:ea typeface="HG丸ｺﾞｼｯｸM-PRO" pitchFamily="50" charset="-128"/>
              </a:rPr>
              <a:t>➢既存計画の地震や火災への対応の、次ページ以降に</a:t>
            </a:r>
            <a:r>
              <a:rPr lang="ja-JP" altLang="en-US" sz="2500" dirty="0">
                <a:latin typeface="HG丸ｺﾞｼｯｸM-PRO" pitchFamily="50" charset="-128"/>
                <a:ea typeface="HG丸ｺﾞｼｯｸM-PRO" pitchFamily="50" charset="-128"/>
              </a:rPr>
              <a:t>避難確保計画作成の手引き（別途配付資料）に基づき</a:t>
            </a:r>
            <a:r>
              <a:rPr lang="ja-JP" altLang="en-US" sz="2500" dirty="0" smtClean="0">
                <a:latin typeface="HG丸ｺﾞｼｯｸM-PRO" pitchFamily="50" charset="-128"/>
                <a:ea typeface="HG丸ｺﾞｼｯｸM-PRO" pitchFamily="50" charset="-128"/>
              </a:rPr>
              <a:t>作成したものを追記。</a:t>
            </a:r>
            <a:endParaRPr lang="en-US" altLang="ja-JP" sz="2500" dirty="0" smtClean="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3541460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6165304"/>
            <a:ext cx="9144000" cy="692696"/>
          </a:xfrm>
          <a:prstGeom prst="rect">
            <a:avLst/>
          </a:prstGeom>
          <a:gradFill flip="none" rotWithShape="1">
            <a:gsLst>
              <a:gs pos="0">
                <a:srgbClr val="FFC000"/>
              </a:gs>
              <a:gs pos="8500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3"/>
          <p:cNvSpPr txBox="1">
            <a:spLocks/>
          </p:cNvSpPr>
          <p:nvPr/>
        </p:nvSpPr>
        <p:spPr>
          <a:xfrm>
            <a:off x="7010400" y="6466253"/>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A2B23EF-93CA-4FDB-8A9B-9F6403A6A8EE}" type="slidenum">
              <a:rPr lang="ja-JP" altLang="en-US" sz="2000" smtClean="0">
                <a:solidFill>
                  <a:schemeClr val="tx1"/>
                </a:solidFill>
              </a:rPr>
              <a:pPr/>
              <a:t>2</a:t>
            </a:fld>
            <a:endParaRPr lang="ja-JP" altLang="en-US" sz="2000" dirty="0">
              <a:solidFill>
                <a:schemeClr val="tx1"/>
              </a:solidFill>
            </a:endParaRPr>
          </a:p>
        </p:txBody>
      </p:sp>
      <p:sp>
        <p:nvSpPr>
          <p:cNvPr id="7" name="タイトル 1"/>
          <p:cNvSpPr txBox="1">
            <a:spLocks/>
          </p:cNvSpPr>
          <p:nvPr/>
        </p:nvSpPr>
        <p:spPr>
          <a:xfrm>
            <a:off x="0" y="0"/>
            <a:ext cx="9144000" cy="612000"/>
          </a:xfrm>
          <a:prstGeom prst="rect">
            <a:avLst/>
          </a:prstGeom>
          <a:gradFill>
            <a:gsLst>
              <a:gs pos="27000">
                <a:schemeClr val="bg1"/>
              </a:gs>
              <a:gs pos="0">
                <a:srgbClr val="FF9900"/>
              </a:gs>
            </a:gsLst>
            <a:lin ang="1626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2800" dirty="0">
              <a:latin typeface="ＭＳ ゴシック" panose="020B0609070205080204" pitchFamily="49" charset="-128"/>
              <a:ea typeface="ＭＳ ゴシック" panose="020B0609070205080204" pitchFamily="49" charset="-128"/>
            </a:endParaRPr>
          </a:p>
        </p:txBody>
      </p:sp>
      <p:sp>
        <p:nvSpPr>
          <p:cNvPr id="8" name="タイトル 1"/>
          <p:cNvSpPr txBox="1">
            <a:spLocks/>
          </p:cNvSpPr>
          <p:nvPr/>
        </p:nvSpPr>
        <p:spPr>
          <a:xfrm>
            <a:off x="0" y="-1"/>
            <a:ext cx="9144000" cy="576000"/>
          </a:xfrm>
          <a:prstGeom prst="rect">
            <a:avLst/>
          </a:prstGeom>
          <a:gradFill>
            <a:gsLst>
              <a:gs pos="31000">
                <a:schemeClr val="bg1"/>
              </a:gs>
              <a:gs pos="0">
                <a:srgbClr val="FF9900"/>
              </a:gs>
            </a:gsLst>
            <a:lin ang="1740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latin typeface="ＭＳ ゴシック" panose="020B0609070205080204" pitchFamily="49" charset="-128"/>
                <a:ea typeface="ＭＳ ゴシック" panose="020B0609070205080204" pitchFamily="49" charset="-128"/>
              </a:rPr>
              <a:t>既存計画を活用した避難確保計画の作成</a:t>
            </a:r>
            <a:endParaRPr lang="ja-JP" altLang="en-US" sz="2800" dirty="0">
              <a:latin typeface="ＭＳ ゴシック" panose="020B0609070205080204" pitchFamily="49" charset="-128"/>
              <a:ea typeface="ＭＳ ゴシック" panose="020B0609070205080204" pitchFamily="49" charset="-128"/>
            </a:endParaRPr>
          </a:p>
        </p:txBody>
      </p:sp>
      <p:sp>
        <p:nvSpPr>
          <p:cNvPr id="2" name="タイトル 1"/>
          <p:cNvSpPr>
            <a:spLocks noGrp="1"/>
          </p:cNvSpPr>
          <p:nvPr>
            <p:ph type="ctrTitle"/>
          </p:nvPr>
        </p:nvSpPr>
        <p:spPr>
          <a:xfrm>
            <a:off x="179512" y="980728"/>
            <a:ext cx="8964488" cy="1584176"/>
          </a:xfrm>
        </p:spPr>
        <p:txBody>
          <a:bodyPr anchor="t" anchorCtr="0">
            <a:noAutofit/>
          </a:bodyPr>
          <a:lstStyle/>
          <a:p>
            <a:pPr algn="l"/>
            <a:r>
              <a:rPr lang="ja-JP" altLang="en-US" sz="2800" dirty="0">
                <a:latin typeface="HG丸ｺﾞｼｯｸM-PRO" pitchFamily="50" charset="-128"/>
                <a:ea typeface="HG丸ｺﾞｼｯｸM-PRO" pitchFamily="50" charset="-128"/>
              </a:rPr>
              <a:t>　</a:t>
            </a:r>
            <a:r>
              <a:rPr lang="ja-JP" altLang="en-US" sz="2800" dirty="0" smtClean="0">
                <a:latin typeface="HG丸ｺﾞｼｯｸM-PRO" pitchFamily="50" charset="-128"/>
                <a:ea typeface="HG丸ｺﾞｼｯｸM-PRO" pitchFamily="50" charset="-128"/>
              </a:rPr>
              <a:t>各学校では「学校の危機管理マニュアル作成の手引き（平成</a:t>
            </a:r>
            <a:r>
              <a:rPr lang="en-US" altLang="ja-JP" sz="2800" dirty="0" smtClean="0">
                <a:latin typeface="HG丸ｺﾞｼｯｸM-PRO" pitchFamily="50" charset="-128"/>
                <a:ea typeface="HG丸ｺﾞｼｯｸM-PRO" pitchFamily="50" charset="-128"/>
              </a:rPr>
              <a:t>30</a:t>
            </a:r>
            <a:r>
              <a:rPr lang="ja-JP" altLang="en-US" sz="2800" dirty="0" smtClean="0">
                <a:latin typeface="HG丸ｺﾞｼｯｸM-PRO" pitchFamily="50" charset="-128"/>
                <a:ea typeface="HG丸ｺﾞｼｯｸM-PRO" pitchFamily="50" charset="-128"/>
              </a:rPr>
              <a:t>年</a:t>
            </a:r>
            <a:r>
              <a:rPr lang="en-US" altLang="ja-JP" sz="2800" dirty="0" smtClean="0">
                <a:latin typeface="HG丸ｺﾞｼｯｸM-PRO" pitchFamily="50" charset="-128"/>
                <a:ea typeface="HG丸ｺﾞｼｯｸM-PRO" pitchFamily="50" charset="-128"/>
              </a:rPr>
              <a:t>2</a:t>
            </a:r>
            <a:r>
              <a:rPr lang="ja-JP" altLang="en-US" sz="2800" dirty="0" smtClean="0">
                <a:latin typeface="HG丸ｺﾞｼｯｸM-PRO" pitchFamily="50" charset="-128"/>
                <a:ea typeface="HG丸ｺﾞｼｯｸM-PRO" pitchFamily="50" charset="-128"/>
              </a:rPr>
              <a:t>月）」に基づき、危機管理マニュアルや学校防災マニュアルを作成している場合</a:t>
            </a:r>
            <a:endParaRPr kumimoji="1" lang="ja-JP" altLang="en-US" sz="2400" dirty="0">
              <a:latin typeface="HG丸ｺﾞｼｯｸM-PRO" pitchFamily="50" charset="-128"/>
              <a:ea typeface="HG丸ｺﾞｼｯｸM-PRO" pitchFamily="50" charset="-128"/>
            </a:endParaRPr>
          </a:p>
        </p:txBody>
      </p:sp>
      <p:sp>
        <p:nvSpPr>
          <p:cNvPr id="11" name="タイトル 1"/>
          <p:cNvSpPr txBox="1">
            <a:spLocks/>
          </p:cNvSpPr>
          <p:nvPr/>
        </p:nvSpPr>
        <p:spPr>
          <a:xfrm>
            <a:off x="2843808" y="5184576"/>
            <a:ext cx="3419872" cy="1052736"/>
          </a:xfrm>
          <a:prstGeom prst="rect">
            <a:avLst/>
          </a:prstGeom>
          <a:ln w="31750">
            <a:noFill/>
          </a:ln>
        </p:spPr>
        <p:txBody>
          <a:bodyPr vert="horz" lIns="91440" tIns="45720" rIns="91440" bIns="45720" rtlCol="0"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smtClean="0">
                <a:latin typeface="HG丸ｺﾞｼｯｸM-PRO" pitchFamily="50" charset="-128"/>
                <a:ea typeface="HG丸ｺﾞｼｯｸM-PRO" pitchFamily="50" charset="-128"/>
              </a:rPr>
              <a:t>市町へ提出</a:t>
            </a:r>
            <a:endParaRPr lang="ja-JP" altLang="en-US" sz="3200" dirty="0">
              <a:latin typeface="HG丸ｺﾞｼｯｸM-PRO" pitchFamily="50" charset="-128"/>
              <a:ea typeface="HG丸ｺﾞｼｯｸM-PRO" pitchFamily="50" charset="-128"/>
            </a:endParaRPr>
          </a:p>
        </p:txBody>
      </p:sp>
      <p:sp>
        <p:nvSpPr>
          <p:cNvPr id="3" name="下矢印 2"/>
          <p:cNvSpPr/>
          <p:nvPr/>
        </p:nvSpPr>
        <p:spPr>
          <a:xfrm>
            <a:off x="2987824" y="2736304"/>
            <a:ext cx="3024336" cy="576064"/>
          </a:xfrm>
          <a:prstGeom prst="downArrow">
            <a:avLst>
              <a:gd name="adj1" fmla="val 50000"/>
              <a:gd name="adj2" fmla="val 0"/>
            </a:avLst>
          </a:prstGeom>
          <a:gradFill>
            <a:gsLst>
              <a:gs pos="0">
                <a:schemeClr val="accent6">
                  <a:lumMod val="20000"/>
                  <a:lumOff val="80000"/>
                </a:schemeClr>
              </a:gs>
              <a:gs pos="29000">
                <a:srgbClr val="FF99CC"/>
              </a:gs>
              <a:gs pos="100000">
                <a:srgbClr val="FF0000"/>
              </a:gs>
            </a:gsLst>
            <a:lin ang="5400000" scaled="1"/>
          </a:gradFill>
          <a:ln w="19050">
            <a:no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下矢印 25"/>
          <p:cNvSpPr/>
          <p:nvPr/>
        </p:nvSpPr>
        <p:spPr>
          <a:xfrm>
            <a:off x="2987824" y="4464496"/>
            <a:ext cx="3024336" cy="576064"/>
          </a:xfrm>
          <a:prstGeom prst="downArrow">
            <a:avLst/>
          </a:prstGeom>
          <a:gradFill>
            <a:gsLst>
              <a:gs pos="0">
                <a:schemeClr val="accent6">
                  <a:lumMod val="20000"/>
                  <a:lumOff val="80000"/>
                </a:schemeClr>
              </a:gs>
              <a:gs pos="29000">
                <a:srgbClr val="FF99CC"/>
              </a:gs>
              <a:gs pos="100000">
                <a:srgbClr val="FF0000"/>
              </a:gs>
            </a:gsLst>
            <a:lin ang="5400000" scaled="1"/>
          </a:gradFill>
          <a:ln w="19050">
            <a:no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タイトル 1"/>
          <p:cNvSpPr txBox="1">
            <a:spLocks/>
          </p:cNvSpPr>
          <p:nvPr/>
        </p:nvSpPr>
        <p:spPr>
          <a:xfrm>
            <a:off x="1403648" y="3312368"/>
            <a:ext cx="6156176" cy="1152128"/>
          </a:xfrm>
          <a:prstGeom prst="rect">
            <a:avLst/>
          </a:prstGeom>
          <a:ln>
            <a:solidFill>
              <a:srgbClr val="FF0000"/>
            </a:solidFill>
          </a:ln>
        </p:spPr>
        <p:txBody>
          <a:bodyPr vert="horz" lIns="91440" tIns="45720" rIns="91440" bIns="45720" rtlCol="0"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smtClean="0">
                <a:latin typeface="HG丸ｺﾞｼｯｸM-PRO" pitchFamily="50" charset="-128"/>
                <a:ea typeface="HG丸ｺﾞｼｯｸM-PRO" pitchFamily="50" charset="-128"/>
              </a:rPr>
              <a:t>　</a:t>
            </a:r>
            <a:r>
              <a:rPr lang="ja-JP" altLang="en-US" sz="2800" dirty="0">
                <a:latin typeface="HG丸ｺﾞｼｯｸM-PRO" pitchFamily="50" charset="-128"/>
                <a:ea typeface="HG丸ｺﾞｼｯｸM-PRO" pitchFamily="50" charset="-128"/>
              </a:rPr>
              <a:t>既存計画に避難確保計画に記載が</a:t>
            </a:r>
            <a:endParaRPr lang="en-US" altLang="ja-JP" sz="2800" dirty="0">
              <a:latin typeface="HG丸ｺﾞｼｯｸM-PRO" pitchFamily="50" charset="-128"/>
              <a:ea typeface="HG丸ｺﾞｼｯｸM-PRO" pitchFamily="50" charset="-128"/>
            </a:endParaRPr>
          </a:p>
          <a:p>
            <a:r>
              <a:rPr lang="ja-JP" altLang="en-US" sz="2800" dirty="0">
                <a:latin typeface="HG丸ｺﾞｼｯｸM-PRO" pitchFamily="50" charset="-128"/>
                <a:ea typeface="HG丸ｺﾞｼｯｸM-PRO" pitchFamily="50" charset="-128"/>
              </a:rPr>
              <a:t>必要な項目を追記</a:t>
            </a:r>
          </a:p>
        </p:txBody>
      </p:sp>
    </p:spTree>
    <p:extLst>
      <p:ext uri="{BB962C8B-B14F-4D97-AF65-F5344CB8AC3E}">
        <p14:creationId xmlns:p14="http://schemas.microsoft.com/office/powerpoint/2010/main" val="4182220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6165304"/>
            <a:ext cx="9144000" cy="692696"/>
          </a:xfrm>
          <a:prstGeom prst="rect">
            <a:avLst/>
          </a:prstGeom>
          <a:gradFill flip="none" rotWithShape="1">
            <a:gsLst>
              <a:gs pos="0">
                <a:srgbClr val="FFC000"/>
              </a:gs>
              <a:gs pos="8500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3"/>
          <p:cNvSpPr txBox="1">
            <a:spLocks/>
          </p:cNvSpPr>
          <p:nvPr/>
        </p:nvSpPr>
        <p:spPr>
          <a:xfrm>
            <a:off x="7010400" y="6466253"/>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A2B23EF-93CA-4FDB-8A9B-9F6403A6A8EE}" type="slidenum">
              <a:rPr lang="ja-JP" altLang="en-US" sz="2000" smtClean="0">
                <a:solidFill>
                  <a:schemeClr val="tx1"/>
                </a:solidFill>
              </a:rPr>
              <a:pPr/>
              <a:t>3</a:t>
            </a:fld>
            <a:endParaRPr lang="ja-JP" altLang="en-US" sz="2000" dirty="0">
              <a:solidFill>
                <a:schemeClr val="tx1"/>
              </a:solidFill>
            </a:endParaRPr>
          </a:p>
        </p:txBody>
      </p:sp>
      <p:sp>
        <p:nvSpPr>
          <p:cNvPr id="7" name="タイトル 1"/>
          <p:cNvSpPr txBox="1">
            <a:spLocks/>
          </p:cNvSpPr>
          <p:nvPr/>
        </p:nvSpPr>
        <p:spPr>
          <a:xfrm>
            <a:off x="0" y="0"/>
            <a:ext cx="9144000" cy="612000"/>
          </a:xfrm>
          <a:prstGeom prst="rect">
            <a:avLst/>
          </a:prstGeom>
          <a:gradFill>
            <a:gsLst>
              <a:gs pos="27000">
                <a:schemeClr val="bg1"/>
              </a:gs>
              <a:gs pos="0">
                <a:srgbClr val="FF9900"/>
              </a:gs>
            </a:gsLst>
            <a:lin ang="1626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2800" dirty="0">
              <a:latin typeface="ＭＳ ゴシック" panose="020B0609070205080204" pitchFamily="49" charset="-128"/>
              <a:ea typeface="ＭＳ ゴシック" panose="020B0609070205080204" pitchFamily="49" charset="-128"/>
            </a:endParaRPr>
          </a:p>
        </p:txBody>
      </p:sp>
      <p:sp>
        <p:nvSpPr>
          <p:cNvPr id="8" name="タイトル 1"/>
          <p:cNvSpPr txBox="1">
            <a:spLocks/>
          </p:cNvSpPr>
          <p:nvPr/>
        </p:nvSpPr>
        <p:spPr>
          <a:xfrm>
            <a:off x="0" y="-1"/>
            <a:ext cx="9144000" cy="576000"/>
          </a:xfrm>
          <a:prstGeom prst="rect">
            <a:avLst/>
          </a:prstGeom>
          <a:gradFill>
            <a:gsLst>
              <a:gs pos="31000">
                <a:schemeClr val="bg1"/>
              </a:gs>
              <a:gs pos="0">
                <a:srgbClr val="FF9900"/>
              </a:gs>
            </a:gsLst>
            <a:lin ang="1740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latin typeface="ＭＳ ゴシック" panose="020B0609070205080204" pitchFamily="49" charset="-128"/>
                <a:ea typeface="ＭＳ ゴシック" panose="020B0609070205080204" pitchFamily="49" charset="-128"/>
              </a:rPr>
              <a:t>既存計画を活用した避難確保計画の作成</a:t>
            </a:r>
            <a:endParaRPr lang="ja-JP" altLang="en-US" sz="2800" dirty="0">
              <a:latin typeface="ＭＳ ゴシック" panose="020B0609070205080204" pitchFamily="49" charset="-128"/>
              <a:ea typeface="ＭＳ ゴシック" panose="020B0609070205080204" pitchFamily="49" charset="-128"/>
            </a:endParaRPr>
          </a:p>
        </p:txBody>
      </p:sp>
      <p:sp>
        <p:nvSpPr>
          <p:cNvPr id="2" name="タイトル 1"/>
          <p:cNvSpPr>
            <a:spLocks noGrp="1"/>
          </p:cNvSpPr>
          <p:nvPr>
            <p:ph type="ctrTitle"/>
          </p:nvPr>
        </p:nvSpPr>
        <p:spPr>
          <a:xfrm>
            <a:off x="0" y="764704"/>
            <a:ext cx="7416824" cy="576064"/>
          </a:xfrm>
        </p:spPr>
        <p:txBody>
          <a:bodyPr anchor="t" anchorCtr="0">
            <a:noAutofit/>
          </a:bodyPr>
          <a:lstStyle/>
          <a:p>
            <a:pPr algn="l"/>
            <a:r>
              <a:rPr lang="en-US" altLang="ja-JP" sz="2800" dirty="0" smtClean="0">
                <a:latin typeface="HG丸ｺﾞｼｯｸM-PRO" pitchFamily="50" charset="-128"/>
                <a:ea typeface="HG丸ｺﾞｼｯｸM-PRO" pitchFamily="50" charset="-128"/>
              </a:rPr>
              <a:t>【</a:t>
            </a:r>
            <a:r>
              <a:rPr lang="ja-JP" altLang="en-US" sz="2800" dirty="0" smtClean="0">
                <a:latin typeface="HG丸ｺﾞｼｯｸM-PRO" pitchFamily="50" charset="-128"/>
                <a:ea typeface="HG丸ｺﾞｼｯｸM-PRO" pitchFamily="50" charset="-128"/>
              </a:rPr>
              <a:t>学校の危機管理マニュアル作成の手引き</a:t>
            </a:r>
            <a:r>
              <a:rPr lang="en-US" altLang="ja-JP" sz="2800" dirty="0" smtClean="0">
                <a:latin typeface="HG丸ｺﾞｼｯｸM-PRO" pitchFamily="50" charset="-128"/>
                <a:ea typeface="HG丸ｺﾞｼｯｸM-PRO" pitchFamily="50" charset="-128"/>
              </a:rPr>
              <a:t>】</a:t>
            </a:r>
            <a:endParaRPr kumimoji="1" lang="ja-JP" altLang="en-US" sz="2400" dirty="0">
              <a:latin typeface="HG丸ｺﾞｼｯｸM-PRO" pitchFamily="50" charset="-128"/>
              <a:ea typeface="HG丸ｺﾞｼｯｸM-PRO" pitchFamily="50" charset="-128"/>
            </a:endParaRPr>
          </a:p>
        </p:txBody>
      </p:sp>
      <p:pic>
        <p:nvPicPr>
          <p:cNvPr id="4" name="図 3"/>
          <p:cNvPicPr>
            <a:picLocks noChangeAspect="1"/>
          </p:cNvPicPr>
          <p:nvPr/>
        </p:nvPicPr>
        <p:blipFill>
          <a:blip r:embed="rId3"/>
          <a:stretch>
            <a:fillRect/>
          </a:stretch>
        </p:blipFill>
        <p:spPr>
          <a:xfrm>
            <a:off x="611560" y="1340768"/>
            <a:ext cx="3818757" cy="5373216"/>
          </a:xfrm>
          <a:prstGeom prst="rect">
            <a:avLst/>
          </a:prstGeom>
        </p:spPr>
      </p:pic>
      <p:pic>
        <p:nvPicPr>
          <p:cNvPr id="5" name="図 4"/>
          <p:cNvPicPr>
            <a:picLocks noChangeAspect="1"/>
          </p:cNvPicPr>
          <p:nvPr/>
        </p:nvPicPr>
        <p:blipFill>
          <a:blip r:embed="rId4"/>
          <a:stretch>
            <a:fillRect/>
          </a:stretch>
        </p:blipFill>
        <p:spPr>
          <a:xfrm>
            <a:off x="4682055" y="1340768"/>
            <a:ext cx="3778377" cy="5372100"/>
          </a:xfrm>
          <a:prstGeom prst="rect">
            <a:avLst/>
          </a:prstGeom>
        </p:spPr>
      </p:pic>
    </p:spTree>
    <p:extLst>
      <p:ext uri="{BB962C8B-B14F-4D97-AF65-F5344CB8AC3E}">
        <p14:creationId xmlns:p14="http://schemas.microsoft.com/office/powerpoint/2010/main" val="2608735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6165304"/>
            <a:ext cx="9144000" cy="692696"/>
          </a:xfrm>
          <a:prstGeom prst="rect">
            <a:avLst/>
          </a:prstGeom>
          <a:gradFill flip="none" rotWithShape="1">
            <a:gsLst>
              <a:gs pos="0">
                <a:srgbClr val="FFC000"/>
              </a:gs>
              <a:gs pos="8500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3"/>
          <p:cNvSpPr txBox="1">
            <a:spLocks/>
          </p:cNvSpPr>
          <p:nvPr/>
        </p:nvSpPr>
        <p:spPr>
          <a:xfrm>
            <a:off x="7010400" y="6466253"/>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A2B23EF-93CA-4FDB-8A9B-9F6403A6A8EE}" type="slidenum">
              <a:rPr lang="ja-JP" altLang="en-US" sz="2000" smtClean="0">
                <a:solidFill>
                  <a:schemeClr val="tx1"/>
                </a:solidFill>
              </a:rPr>
              <a:pPr/>
              <a:t>4</a:t>
            </a:fld>
            <a:endParaRPr lang="ja-JP" altLang="en-US" sz="2000" dirty="0">
              <a:solidFill>
                <a:schemeClr val="tx1"/>
              </a:solidFill>
            </a:endParaRPr>
          </a:p>
        </p:txBody>
      </p:sp>
      <p:sp>
        <p:nvSpPr>
          <p:cNvPr id="7" name="タイトル 1"/>
          <p:cNvSpPr txBox="1">
            <a:spLocks/>
          </p:cNvSpPr>
          <p:nvPr/>
        </p:nvSpPr>
        <p:spPr>
          <a:xfrm>
            <a:off x="0" y="0"/>
            <a:ext cx="9144000" cy="612000"/>
          </a:xfrm>
          <a:prstGeom prst="rect">
            <a:avLst/>
          </a:prstGeom>
          <a:gradFill>
            <a:gsLst>
              <a:gs pos="27000">
                <a:schemeClr val="bg1"/>
              </a:gs>
              <a:gs pos="0">
                <a:srgbClr val="FF9900"/>
              </a:gs>
            </a:gsLst>
            <a:lin ang="1626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2800" dirty="0">
              <a:latin typeface="ＭＳ ゴシック" panose="020B0609070205080204" pitchFamily="49" charset="-128"/>
              <a:ea typeface="ＭＳ ゴシック" panose="020B0609070205080204" pitchFamily="49" charset="-128"/>
            </a:endParaRPr>
          </a:p>
        </p:txBody>
      </p:sp>
      <p:sp>
        <p:nvSpPr>
          <p:cNvPr id="8" name="タイトル 1"/>
          <p:cNvSpPr txBox="1">
            <a:spLocks/>
          </p:cNvSpPr>
          <p:nvPr/>
        </p:nvSpPr>
        <p:spPr>
          <a:xfrm>
            <a:off x="0" y="-1"/>
            <a:ext cx="9144000" cy="576000"/>
          </a:xfrm>
          <a:prstGeom prst="rect">
            <a:avLst/>
          </a:prstGeom>
          <a:gradFill>
            <a:gsLst>
              <a:gs pos="31000">
                <a:schemeClr val="bg1"/>
              </a:gs>
              <a:gs pos="0">
                <a:srgbClr val="FF9900"/>
              </a:gs>
            </a:gsLst>
            <a:lin ang="1740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latin typeface="ＭＳ ゴシック" panose="020B0609070205080204" pitchFamily="49" charset="-128"/>
                <a:ea typeface="ＭＳ ゴシック" panose="020B0609070205080204" pitchFamily="49" charset="-128"/>
              </a:rPr>
              <a:t>既存計画を活用した避難確保計画の作成</a:t>
            </a:r>
            <a:endParaRPr lang="ja-JP" altLang="en-US" sz="2800" dirty="0">
              <a:latin typeface="ＭＳ ゴシック" panose="020B0609070205080204" pitchFamily="49" charset="-128"/>
              <a:ea typeface="ＭＳ ゴシック" panose="020B0609070205080204" pitchFamily="49" charset="-128"/>
            </a:endParaRPr>
          </a:p>
        </p:txBody>
      </p:sp>
      <p:sp>
        <p:nvSpPr>
          <p:cNvPr id="2" name="タイトル 1"/>
          <p:cNvSpPr>
            <a:spLocks noGrp="1"/>
          </p:cNvSpPr>
          <p:nvPr>
            <p:ph type="ctrTitle"/>
          </p:nvPr>
        </p:nvSpPr>
        <p:spPr>
          <a:xfrm>
            <a:off x="0" y="764704"/>
            <a:ext cx="8532440" cy="576064"/>
          </a:xfrm>
        </p:spPr>
        <p:txBody>
          <a:bodyPr anchor="t" anchorCtr="0">
            <a:noAutofit/>
          </a:bodyPr>
          <a:lstStyle/>
          <a:p>
            <a:pPr algn="l"/>
            <a:r>
              <a:rPr lang="en-US" altLang="ja-JP" sz="2800" dirty="0" smtClean="0">
                <a:latin typeface="HG丸ｺﾞｼｯｸM-PRO" pitchFamily="50" charset="-128"/>
                <a:ea typeface="HG丸ｺﾞｼｯｸM-PRO" pitchFamily="50" charset="-128"/>
              </a:rPr>
              <a:t>【</a:t>
            </a:r>
            <a:r>
              <a:rPr lang="ja-JP" altLang="en-US" sz="2800" dirty="0" smtClean="0">
                <a:latin typeface="HG丸ｺﾞｼｯｸM-PRO" pitchFamily="50" charset="-128"/>
                <a:ea typeface="HG丸ｺﾞｼｯｸM-PRO" pitchFamily="50" charset="-128"/>
              </a:rPr>
              <a:t>学校の危機管理マニュアル作成の手引きＰ</a:t>
            </a:r>
            <a:r>
              <a:rPr lang="en-US" altLang="ja-JP" sz="2800" dirty="0" smtClean="0">
                <a:latin typeface="HG丸ｺﾞｼｯｸM-PRO" pitchFamily="50" charset="-128"/>
                <a:ea typeface="HG丸ｺﾞｼｯｸM-PRO" pitchFamily="50" charset="-128"/>
              </a:rPr>
              <a:t>36】</a:t>
            </a:r>
            <a:endParaRPr kumimoji="1" lang="ja-JP" altLang="en-US" sz="2400" dirty="0">
              <a:latin typeface="HG丸ｺﾞｼｯｸM-PRO" pitchFamily="50" charset="-128"/>
              <a:ea typeface="HG丸ｺﾞｼｯｸM-PRO" pitchFamily="50" charset="-128"/>
            </a:endParaRPr>
          </a:p>
        </p:txBody>
      </p:sp>
      <p:pic>
        <p:nvPicPr>
          <p:cNvPr id="3" name="図 2"/>
          <p:cNvPicPr>
            <a:picLocks noChangeAspect="1"/>
          </p:cNvPicPr>
          <p:nvPr/>
        </p:nvPicPr>
        <p:blipFill>
          <a:blip r:embed="rId3"/>
          <a:stretch>
            <a:fillRect/>
          </a:stretch>
        </p:blipFill>
        <p:spPr>
          <a:xfrm>
            <a:off x="179512" y="1340768"/>
            <a:ext cx="3787331" cy="5372100"/>
          </a:xfrm>
          <a:prstGeom prst="rect">
            <a:avLst/>
          </a:prstGeom>
        </p:spPr>
      </p:pic>
      <p:sp>
        <p:nvSpPr>
          <p:cNvPr id="5" name="正方形/長方形 4"/>
          <p:cNvSpPr/>
          <p:nvPr/>
        </p:nvSpPr>
        <p:spPr>
          <a:xfrm>
            <a:off x="1008000" y="3861048"/>
            <a:ext cx="1224136" cy="2448272"/>
          </a:xfrm>
          <a:prstGeom prst="rect">
            <a:avLst/>
          </a:prstGeom>
          <a:noFill/>
          <a:ln w="3810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フリーフォーム 8"/>
          <p:cNvSpPr/>
          <p:nvPr/>
        </p:nvSpPr>
        <p:spPr>
          <a:xfrm>
            <a:off x="2227006" y="3717032"/>
            <a:ext cx="1912946" cy="1400658"/>
          </a:xfrm>
          <a:custGeom>
            <a:avLst/>
            <a:gdLst>
              <a:gd name="connsiteX0" fmla="*/ 0 w 2109020"/>
              <a:gd name="connsiteY0" fmla="*/ 1578077 h 1578077"/>
              <a:gd name="connsiteX1" fmla="*/ 2109020 w 2109020"/>
              <a:gd name="connsiteY1" fmla="*/ 0 h 1578077"/>
            </a:gdLst>
            <a:ahLst/>
            <a:cxnLst>
              <a:cxn ang="0">
                <a:pos x="connsiteX0" y="connsiteY0"/>
              </a:cxn>
              <a:cxn ang="0">
                <a:pos x="connsiteX1" y="connsiteY1"/>
              </a:cxn>
            </a:cxnLst>
            <a:rect l="l" t="t" r="r" b="b"/>
            <a:pathLst>
              <a:path w="2109020" h="1578077">
                <a:moveTo>
                  <a:pt x="0" y="1578077"/>
                </a:moveTo>
                <a:lnTo>
                  <a:pt x="2109020" y="0"/>
                </a:lnTo>
              </a:path>
            </a:pathLst>
          </a:custGeom>
          <a:noFill/>
          <a:ln w="3810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タイトル 1"/>
          <p:cNvSpPr txBox="1">
            <a:spLocks/>
          </p:cNvSpPr>
          <p:nvPr/>
        </p:nvSpPr>
        <p:spPr>
          <a:xfrm>
            <a:off x="4283968" y="5417839"/>
            <a:ext cx="4608512" cy="819472"/>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latin typeface="HG丸ｺﾞｼｯｸM-PRO" pitchFamily="50" charset="-128"/>
                <a:ea typeface="HG丸ｺﾞｼｯｸM-PRO" pitchFamily="50" charset="-128"/>
              </a:rPr>
              <a:t>大雨発生時の情報を収集及び判断する手順が示されている。</a:t>
            </a:r>
            <a:endParaRPr lang="en-US" altLang="ja-JP" sz="2000" dirty="0" smtClean="0">
              <a:latin typeface="HG丸ｺﾞｼｯｸM-PRO" pitchFamily="50" charset="-128"/>
              <a:ea typeface="HG丸ｺﾞｼｯｸM-PRO" pitchFamily="50" charset="-128"/>
            </a:endParaRPr>
          </a:p>
        </p:txBody>
      </p:sp>
      <p:pic>
        <p:nvPicPr>
          <p:cNvPr id="10" name="図 9"/>
          <p:cNvPicPr>
            <a:picLocks noChangeAspect="1"/>
          </p:cNvPicPr>
          <p:nvPr/>
        </p:nvPicPr>
        <p:blipFill>
          <a:blip r:embed="rId4"/>
          <a:stretch>
            <a:fillRect/>
          </a:stretch>
        </p:blipFill>
        <p:spPr>
          <a:xfrm>
            <a:off x="4211961" y="1916832"/>
            <a:ext cx="4787616" cy="3240360"/>
          </a:xfrm>
          <a:prstGeom prst="rect">
            <a:avLst/>
          </a:prstGeom>
          <a:ln w="38100">
            <a:solidFill>
              <a:srgbClr val="FF0000"/>
            </a:solidFill>
          </a:ln>
        </p:spPr>
      </p:pic>
    </p:spTree>
    <p:extLst>
      <p:ext uri="{BB962C8B-B14F-4D97-AF65-F5344CB8AC3E}">
        <p14:creationId xmlns:p14="http://schemas.microsoft.com/office/powerpoint/2010/main" val="3718959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6165304"/>
            <a:ext cx="9144000" cy="692696"/>
          </a:xfrm>
          <a:prstGeom prst="rect">
            <a:avLst/>
          </a:prstGeom>
          <a:gradFill flip="none" rotWithShape="1">
            <a:gsLst>
              <a:gs pos="0">
                <a:srgbClr val="FFC000"/>
              </a:gs>
              <a:gs pos="8500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3"/>
          <p:cNvSpPr txBox="1">
            <a:spLocks/>
          </p:cNvSpPr>
          <p:nvPr/>
        </p:nvSpPr>
        <p:spPr>
          <a:xfrm>
            <a:off x="7010400" y="6466253"/>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A2B23EF-93CA-4FDB-8A9B-9F6403A6A8EE}" type="slidenum">
              <a:rPr lang="ja-JP" altLang="en-US" sz="2000" smtClean="0">
                <a:solidFill>
                  <a:schemeClr val="tx1"/>
                </a:solidFill>
              </a:rPr>
              <a:pPr/>
              <a:t>5</a:t>
            </a:fld>
            <a:endParaRPr lang="ja-JP" altLang="en-US" sz="2000" dirty="0">
              <a:solidFill>
                <a:schemeClr val="tx1"/>
              </a:solidFill>
            </a:endParaRPr>
          </a:p>
        </p:txBody>
      </p:sp>
      <p:sp>
        <p:nvSpPr>
          <p:cNvPr id="7" name="タイトル 1"/>
          <p:cNvSpPr txBox="1">
            <a:spLocks/>
          </p:cNvSpPr>
          <p:nvPr/>
        </p:nvSpPr>
        <p:spPr>
          <a:xfrm>
            <a:off x="0" y="0"/>
            <a:ext cx="9144000" cy="612000"/>
          </a:xfrm>
          <a:prstGeom prst="rect">
            <a:avLst/>
          </a:prstGeom>
          <a:gradFill>
            <a:gsLst>
              <a:gs pos="27000">
                <a:schemeClr val="bg1"/>
              </a:gs>
              <a:gs pos="0">
                <a:srgbClr val="FF9900"/>
              </a:gs>
            </a:gsLst>
            <a:lin ang="1626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2800" dirty="0">
              <a:latin typeface="ＭＳ ゴシック" panose="020B0609070205080204" pitchFamily="49" charset="-128"/>
              <a:ea typeface="ＭＳ ゴシック" panose="020B0609070205080204" pitchFamily="49" charset="-128"/>
            </a:endParaRPr>
          </a:p>
        </p:txBody>
      </p:sp>
      <p:sp>
        <p:nvSpPr>
          <p:cNvPr id="8" name="タイトル 1"/>
          <p:cNvSpPr txBox="1">
            <a:spLocks/>
          </p:cNvSpPr>
          <p:nvPr/>
        </p:nvSpPr>
        <p:spPr>
          <a:xfrm>
            <a:off x="0" y="-1"/>
            <a:ext cx="9144000" cy="576000"/>
          </a:xfrm>
          <a:prstGeom prst="rect">
            <a:avLst/>
          </a:prstGeom>
          <a:gradFill>
            <a:gsLst>
              <a:gs pos="31000">
                <a:schemeClr val="bg1"/>
              </a:gs>
              <a:gs pos="0">
                <a:srgbClr val="FF9900"/>
              </a:gs>
            </a:gsLst>
            <a:lin ang="1740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latin typeface="ＭＳ ゴシック" panose="020B0609070205080204" pitchFamily="49" charset="-128"/>
                <a:ea typeface="ＭＳ ゴシック" panose="020B0609070205080204" pitchFamily="49" charset="-128"/>
              </a:rPr>
              <a:t>既存計画を活用した避難確保計画の作成</a:t>
            </a:r>
            <a:endParaRPr lang="ja-JP" altLang="en-US" sz="2800" dirty="0">
              <a:latin typeface="ＭＳ ゴシック" panose="020B0609070205080204" pitchFamily="49" charset="-128"/>
              <a:ea typeface="ＭＳ ゴシック" panose="020B0609070205080204" pitchFamily="49" charset="-128"/>
            </a:endParaRPr>
          </a:p>
        </p:txBody>
      </p:sp>
      <p:sp>
        <p:nvSpPr>
          <p:cNvPr id="2" name="タイトル 1"/>
          <p:cNvSpPr>
            <a:spLocks noGrp="1"/>
          </p:cNvSpPr>
          <p:nvPr>
            <p:ph type="ctrTitle"/>
          </p:nvPr>
        </p:nvSpPr>
        <p:spPr>
          <a:xfrm>
            <a:off x="0" y="764704"/>
            <a:ext cx="8460432" cy="576064"/>
          </a:xfrm>
        </p:spPr>
        <p:txBody>
          <a:bodyPr anchor="t" anchorCtr="0">
            <a:noAutofit/>
          </a:bodyPr>
          <a:lstStyle/>
          <a:p>
            <a:pPr algn="l"/>
            <a:r>
              <a:rPr lang="en-US" altLang="ja-JP" sz="2800" dirty="0" smtClean="0">
                <a:latin typeface="HG丸ｺﾞｼｯｸM-PRO" pitchFamily="50" charset="-128"/>
                <a:ea typeface="HG丸ｺﾞｼｯｸM-PRO" pitchFamily="50" charset="-128"/>
              </a:rPr>
              <a:t>【</a:t>
            </a:r>
            <a:r>
              <a:rPr lang="ja-JP" altLang="en-US" sz="2800" dirty="0" smtClean="0">
                <a:latin typeface="HG丸ｺﾞｼｯｸM-PRO" pitchFamily="50" charset="-128"/>
                <a:ea typeface="HG丸ｺﾞｼｯｸM-PRO" pitchFamily="50" charset="-128"/>
              </a:rPr>
              <a:t>学校の危機管理マニュアル作成の手引きＰ</a:t>
            </a:r>
            <a:r>
              <a:rPr lang="en-US" altLang="ja-JP" sz="2800" dirty="0" smtClean="0">
                <a:latin typeface="HG丸ｺﾞｼｯｸM-PRO" pitchFamily="50" charset="-128"/>
                <a:ea typeface="HG丸ｺﾞｼｯｸM-PRO" pitchFamily="50" charset="-128"/>
              </a:rPr>
              <a:t>37】</a:t>
            </a:r>
            <a:endParaRPr kumimoji="1" lang="ja-JP" altLang="en-US" sz="2400" dirty="0">
              <a:latin typeface="HG丸ｺﾞｼｯｸM-PRO" pitchFamily="50" charset="-128"/>
              <a:ea typeface="HG丸ｺﾞｼｯｸM-PRO" pitchFamily="50" charset="-128"/>
            </a:endParaRPr>
          </a:p>
        </p:txBody>
      </p:sp>
      <p:pic>
        <p:nvPicPr>
          <p:cNvPr id="6" name="図 5"/>
          <p:cNvPicPr>
            <a:picLocks noChangeAspect="1"/>
          </p:cNvPicPr>
          <p:nvPr/>
        </p:nvPicPr>
        <p:blipFill>
          <a:blip r:embed="rId3"/>
          <a:stretch>
            <a:fillRect/>
          </a:stretch>
        </p:blipFill>
        <p:spPr>
          <a:xfrm>
            <a:off x="179512" y="1340768"/>
            <a:ext cx="3778377" cy="5363147"/>
          </a:xfrm>
          <a:prstGeom prst="rect">
            <a:avLst/>
          </a:prstGeom>
        </p:spPr>
      </p:pic>
      <p:pic>
        <p:nvPicPr>
          <p:cNvPr id="9" name="図 8"/>
          <p:cNvPicPr>
            <a:picLocks noChangeAspect="1"/>
          </p:cNvPicPr>
          <p:nvPr/>
        </p:nvPicPr>
        <p:blipFill>
          <a:blip r:embed="rId4"/>
          <a:stretch>
            <a:fillRect/>
          </a:stretch>
        </p:blipFill>
        <p:spPr>
          <a:xfrm>
            <a:off x="1639763" y="4077072"/>
            <a:ext cx="7324725" cy="1924050"/>
          </a:xfrm>
          <a:prstGeom prst="rect">
            <a:avLst/>
          </a:prstGeom>
          <a:ln w="38100">
            <a:solidFill>
              <a:srgbClr val="FF0000"/>
            </a:solidFill>
          </a:ln>
        </p:spPr>
      </p:pic>
      <p:sp>
        <p:nvSpPr>
          <p:cNvPr id="12" name="正方形/長方形 11"/>
          <p:cNvSpPr/>
          <p:nvPr/>
        </p:nvSpPr>
        <p:spPr>
          <a:xfrm>
            <a:off x="395536" y="1746000"/>
            <a:ext cx="3312368" cy="864096"/>
          </a:xfrm>
          <a:prstGeom prst="rect">
            <a:avLst/>
          </a:prstGeom>
          <a:noFill/>
          <a:ln w="3810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フリーフォーム 12"/>
          <p:cNvSpPr/>
          <p:nvPr/>
        </p:nvSpPr>
        <p:spPr>
          <a:xfrm flipV="1">
            <a:off x="3707904" y="2636912"/>
            <a:ext cx="792088" cy="1368152"/>
          </a:xfrm>
          <a:custGeom>
            <a:avLst/>
            <a:gdLst>
              <a:gd name="connsiteX0" fmla="*/ 0 w 2109020"/>
              <a:gd name="connsiteY0" fmla="*/ 1578077 h 1578077"/>
              <a:gd name="connsiteX1" fmla="*/ 2109020 w 2109020"/>
              <a:gd name="connsiteY1" fmla="*/ 0 h 1578077"/>
            </a:gdLst>
            <a:ahLst/>
            <a:cxnLst>
              <a:cxn ang="0">
                <a:pos x="connsiteX0" y="connsiteY0"/>
              </a:cxn>
              <a:cxn ang="0">
                <a:pos x="connsiteX1" y="connsiteY1"/>
              </a:cxn>
            </a:cxnLst>
            <a:rect l="l" t="t" r="r" b="b"/>
            <a:pathLst>
              <a:path w="2109020" h="1578077">
                <a:moveTo>
                  <a:pt x="0" y="1578077"/>
                </a:moveTo>
                <a:lnTo>
                  <a:pt x="2109020" y="0"/>
                </a:lnTo>
              </a:path>
            </a:pathLst>
          </a:custGeom>
          <a:noFill/>
          <a:ln w="3810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タイトル 1"/>
          <p:cNvSpPr txBox="1">
            <a:spLocks/>
          </p:cNvSpPr>
          <p:nvPr/>
        </p:nvSpPr>
        <p:spPr>
          <a:xfrm>
            <a:off x="4355976" y="2420888"/>
            <a:ext cx="4608512" cy="1296144"/>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latin typeface="HG丸ｺﾞｼｯｸM-PRO" pitchFamily="50" charset="-128"/>
                <a:ea typeface="HG丸ｺﾞｼｯｸM-PRO" pitchFamily="50" charset="-128"/>
              </a:rPr>
              <a:t>施設の立地によって異なる、利用する気象情報や、浸水想定区域等の危険な箇所の確認等の必要性を記載</a:t>
            </a:r>
            <a:endParaRPr lang="en-US" altLang="ja-JP" sz="2000" dirty="0" smtClean="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373049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6165304"/>
            <a:ext cx="9144000" cy="692696"/>
          </a:xfrm>
          <a:prstGeom prst="rect">
            <a:avLst/>
          </a:prstGeom>
          <a:gradFill flip="none" rotWithShape="1">
            <a:gsLst>
              <a:gs pos="0">
                <a:srgbClr val="FFC000"/>
              </a:gs>
              <a:gs pos="8500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3"/>
          <p:cNvSpPr txBox="1">
            <a:spLocks/>
          </p:cNvSpPr>
          <p:nvPr/>
        </p:nvSpPr>
        <p:spPr>
          <a:xfrm>
            <a:off x="7010400" y="6466253"/>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A2B23EF-93CA-4FDB-8A9B-9F6403A6A8EE}" type="slidenum">
              <a:rPr lang="ja-JP" altLang="en-US" sz="2000" smtClean="0">
                <a:solidFill>
                  <a:schemeClr val="tx1"/>
                </a:solidFill>
              </a:rPr>
              <a:pPr/>
              <a:t>6</a:t>
            </a:fld>
            <a:endParaRPr lang="ja-JP" altLang="en-US" sz="2000" dirty="0">
              <a:solidFill>
                <a:schemeClr val="tx1"/>
              </a:solidFill>
            </a:endParaRPr>
          </a:p>
        </p:txBody>
      </p:sp>
      <p:sp>
        <p:nvSpPr>
          <p:cNvPr id="7" name="タイトル 1"/>
          <p:cNvSpPr txBox="1">
            <a:spLocks/>
          </p:cNvSpPr>
          <p:nvPr/>
        </p:nvSpPr>
        <p:spPr>
          <a:xfrm>
            <a:off x="0" y="0"/>
            <a:ext cx="9144000" cy="612000"/>
          </a:xfrm>
          <a:prstGeom prst="rect">
            <a:avLst/>
          </a:prstGeom>
          <a:gradFill>
            <a:gsLst>
              <a:gs pos="27000">
                <a:schemeClr val="bg1"/>
              </a:gs>
              <a:gs pos="0">
                <a:srgbClr val="FF9900"/>
              </a:gs>
            </a:gsLst>
            <a:lin ang="1626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2800" dirty="0">
              <a:latin typeface="ＭＳ ゴシック" panose="020B0609070205080204" pitchFamily="49" charset="-128"/>
              <a:ea typeface="ＭＳ ゴシック" panose="020B0609070205080204" pitchFamily="49" charset="-128"/>
            </a:endParaRPr>
          </a:p>
        </p:txBody>
      </p:sp>
      <p:sp>
        <p:nvSpPr>
          <p:cNvPr id="8" name="タイトル 1"/>
          <p:cNvSpPr txBox="1">
            <a:spLocks/>
          </p:cNvSpPr>
          <p:nvPr/>
        </p:nvSpPr>
        <p:spPr>
          <a:xfrm>
            <a:off x="0" y="-1"/>
            <a:ext cx="9144000" cy="576000"/>
          </a:xfrm>
          <a:prstGeom prst="rect">
            <a:avLst/>
          </a:prstGeom>
          <a:gradFill>
            <a:gsLst>
              <a:gs pos="31000">
                <a:schemeClr val="bg1"/>
              </a:gs>
              <a:gs pos="0">
                <a:srgbClr val="FF9900"/>
              </a:gs>
            </a:gsLst>
            <a:lin ang="1740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latin typeface="ＭＳ ゴシック" panose="020B0609070205080204" pitchFamily="49" charset="-128"/>
                <a:ea typeface="ＭＳ ゴシック" panose="020B0609070205080204" pitchFamily="49" charset="-128"/>
              </a:rPr>
              <a:t>既存計画を活用した避難確保計画の作成</a:t>
            </a:r>
            <a:endParaRPr lang="ja-JP" altLang="en-US" sz="2800" dirty="0">
              <a:latin typeface="ＭＳ ゴシック" panose="020B0609070205080204" pitchFamily="49" charset="-128"/>
              <a:ea typeface="ＭＳ ゴシック" panose="020B0609070205080204" pitchFamily="49" charset="-128"/>
            </a:endParaRPr>
          </a:p>
        </p:txBody>
      </p:sp>
      <p:sp>
        <p:nvSpPr>
          <p:cNvPr id="2" name="タイトル 1"/>
          <p:cNvSpPr>
            <a:spLocks noGrp="1"/>
          </p:cNvSpPr>
          <p:nvPr>
            <p:ph type="ctrTitle"/>
          </p:nvPr>
        </p:nvSpPr>
        <p:spPr>
          <a:xfrm>
            <a:off x="0" y="764704"/>
            <a:ext cx="8892480" cy="576064"/>
          </a:xfrm>
        </p:spPr>
        <p:txBody>
          <a:bodyPr anchor="t" anchorCtr="0">
            <a:noAutofit/>
          </a:bodyPr>
          <a:lstStyle/>
          <a:p>
            <a:pPr algn="l"/>
            <a:r>
              <a:rPr lang="en-US" altLang="ja-JP" sz="2800" dirty="0" smtClean="0">
                <a:latin typeface="HG丸ｺﾞｼｯｸM-PRO" pitchFamily="50" charset="-128"/>
                <a:ea typeface="HG丸ｺﾞｼｯｸM-PRO" pitchFamily="50" charset="-128"/>
              </a:rPr>
              <a:t>【</a:t>
            </a:r>
            <a:r>
              <a:rPr lang="ja-JP" altLang="en-US" sz="2800" dirty="0" smtClean="0">
                <a:latin typeface="HG丸ｺﾞｼｯｸM-PRO" pitchFamily="50" charset="-128"/>
                <a:ea typeface="HG丸ｺﾞｼｯｸM-PRO" pitchFamily="50" charset="-128"/>
              </a:rPr>
              <a:t>学校の危機管理マニュアル作成の手引きＰ</a:t>
            </a:r>
            <a:r>
              <a:rPr lang="en-US" altLang="ja-JP" sz="2800" dirty="0" smtClean="0">
                <a:latin typeface="HG丸ｺﾞｼｯｸM-PRO" pitchFamily="50" charset="-128"/>
                <a:ea typeface="HG丸ｺﾞｼｯｸM-PRO" pitchFamily="50" charset="-128"/>
              </a:rPr>
              <a:t>38】</a:t>
            </a:r>
            <a:endParaRPr kumimoji="1" lang="ja-JP" altLang="en-US" sz="2400" dirty="0">
              <a:latin typeface="HG丸ｺﾞｼｯｸM-PRO" pitchFamily="50" charset="-128"/>
              <a:ea typeface="HG丸ｺﾞｼｯｸM-PRO" pitchFamily="50" charset="-128"/>
            </a:endParaRPr>
          </a:p>
        </p:txBody>
      </p:sp>
      <p:pic>
        <p:nvPicPr>
          <p:cNvPr id="4" name="図 3"/>
          <p:cNvPicPr>
            <a:picLocks noChangeAspect="1"/>
          </p:cNvPicPr>
          <p:nvPr/>
        </p:nvPicPr>
        <p:blipFill>
          <a:blip r:embed="rId3"/>
          <a:stretch>
            <a:fillRect/>
          </a:stretch>
        </p:blipFill>
        <p:spPr>
          <a:xfrm>
            <a:off x="395536" y="1340768"/>
            <a:ext cx="3787331" cy="5354193"/>
          </a:xfrm>
          <a:prstGeom prst="rect">
            <a:avLst/>
          </a:prstGeom>
        </p:spPr>
      </p:pic>
      <p:pic>
        <p:nvPicPr>
          <p:cNvPr id="5" name="図 4"/>
          <p:cNvPicPr>
            <a:picLocks noChangeAspect="1"/>
          </p:cNvPicPr>
          <p:nvPr/>
        </p:nvPicPr>
        <p:blipFill rotWithShape="1">
          <a:blip r:embed="rId4"/>
          <a:srcRect b="21286"/>
          <a:stretch/>
        </p:blipFill>
        <p:spPr>
          <a:xfrm>
            <a:off x="1763688" y="4149080"/>
            <a:ext cx="7267575" cy="2189278"/>
          </a:xfrm>
          <a:prstGeom prst="rect">
            <a:avLst/>
          </a:prstGeom>
          <a:ln w="38100">
            <a:solidFill>
              <a:srgbClr val="FF0000"/>
            </a:solidFill>
          </a:ln>
        </p:spPr>
      </p:pic>
      <p:sp>
        <p:nvSpPr>
          <p:cNvPr id="11" name="正方形/長方形 10"/>
          <p:cNvSpPr/>
          <p:nvPr/>
        </p:nvSpPr>
        <p:spPr>
          <a:xfrm>
            <a:off x="648000" y="1746000"/>
            <a:ext cx="3240360" cy="1008112"/>
          </a:xfrm>
          <a:prstGeom prst="rect">
            <a:avLst/>
          </a:prstGeom>
          <a:noFill/>
          <a:ln w="3810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フリーフォーム 11"/>
          <p:cNvSpPr/>
          <p:nvPr/>
        </p:nvSpPr>
        <p:spPr>
          <a:xfrm flipV="1">
            <a:off x="3923928" y="2564904"/>
            <a:ext cx="1008112" cy="1512168"/>
          </a:xfrm>
          <a:custGeom>
            <a:avLst/>
            <a:gdLst>
              <a:gd name="connsiteX0" fmla="*/ 0 w 2109020"/>
              <a:gd name="connsiteY0" fmla="*/ 1578077 h 1578077"/>
              <a:gd name="connsiteX1" fmla="*/ 2109020 w 2109020"/>
              <a:gd name="connsiteY1" fmla="*/ 0 h 1578077"/>
            </a:gdLst>
            <a:ahLst/>
            <a:cxnLst>
              <a:cxn ang="0">
                <a:pos x="connsiteX0" y="connsiteY0"/>
              </a:cxn>
              <a:cxn ang="0">
                <a:pos x="connsiteX1" y="connsiteY1"/>
              </a:cxn>
            </a:cxnLst>
            <a:rect l="l" t="t" r="r" b="b"/>
            <a:pathLst>
              <a:path w="2109020" h="1578077">
                <a:moveTo>
                  <a:pt x="0" y="1578077"/>
                </a:moveTo>
                <a:lnTo>
                  <a:pt x="2109020" y="0"/>
                </a:lnTo>
              </a:path>
            </a:pathLst>
          </a:custGeom>
          <a:noFill/>
          <a:ln w="3810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8"/>
          <p:cNvSpPr/>
          <p:nvPr/>
        </p:nvSpPr>
        <p:spPr>
          <a:xfrm>
            <a:off x="1907704" y="4483510"/>
            <a:ext cx="5869859" cy="0"/>
          </a:xfrm>
          <a:custGeom>
            <a:avLst/>
            <a:gdLst>
              <a:gd name="connsiteX0" fmla="*/ 0 w 5869859"/>
              <a:gd name="connsiteY0" fmla="*/ 0 h 0"/>
              <a:gd name="connsiteX1" fmla="*/ 5869859 w 5869859"/>
              <a:gd name="connsiteY1" fmla="*/ 0 h 0"/>
            </a:gdLst>
            <a:ahLst/>
            <a:cxnLst>
              <a:cxn ang="0">
                <a:pos x="connsiteX0" y="connsiteY0"/>
              </a:cxn>
              <a:cxn ang="0">
                <a:pos x="connsiteX1" y="connsiteY1"/>
              </a:cxn>
            </a:cxnLst>
            <a:rect l="l" t="t" r="r" b="b"/>
            <a:pathLst>
              <a:path w="5869859">
                <a:moveTo>
                  <a:pt x="0" y="0"/>
                </a:moveTo>
                <a:lnTo>
                  <a:pt x="5869859" y="0"/>
                </a:lnTo>
              </a:path>
            </a:pathLst>
          </a:custGeom>
          <a:noFill/>
          <a:ln w="38100">
            <a:solidFill>
              <a:srgbClr val="FF0000"/>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1"/>
          <p:cNvSpPr txBox="1">
            <a:spLocks/>
          </p:cNvSpPr>
          <p:nvPr/>
        </p:nvSpPr>
        <p:spPr>
          <a:xfrm>
            <a:off x="4644008" y="2564904"/>
            <a:ext cx="4429000" cy="1296144"/>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latin typeface="HG丸ｺﾞｼｯｸM-PRO" pitchFamily="50" charset="-128"/>
                <a:ea typeface="HG丸ｺﾞｼｯｸM-PRO" pitchFamily="50" charset="-128"/>
              </a:rPr>
              <a:t>浸水想定区域又は土砂災害警戒区域内に立地している場合の事前の準備について記載</a:t>
            </a:r>
            <a:endParaRPr lang="en-US" altLang="ja-JP" sz="2000" dirty="0" smtClean="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1075210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タイトル 1"/>
          <p:cNvSpPr txBox="1">
            <a:spLocks/>
          </p:cNvSpPr>
          <p:nvPr/>
        </p:nvSpPr>
        <p:spPr>
          <a:xfrm>
            <a:off x="179512" y="620688"/>
            <a:ext cx="8971384" cy="576000"/>
          </a:xfrm>
          <a:prstGeom prst="rect">
            <a:avLst/>
          </a:prstGeom>
          <a:gradFill>
            <a:gsLst>
              <a:gs pos="31000">
                <a:schemeClr val="bg1"/>
              </a:gs>
              <a:gs pos="0">
                <a:srgbClr val="00FF00"/>
              </a:gs>
            </a:gsLst>
            <a:lin ang="1740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dirty="0" smtClean="0">
                <a:latin typeface="ＭＳ ゴシック" panose="020B0609070205080204" pitchFamily="49" charset="-128"/>
                <a:ea typeface="ＭＳ ゴシック" panose="020B0609070205080204" pitchFamily="49" charset="-128"/>
              </a:rPr>
              <a:t> STEP1</a:t>
            </a:r>
            <a:r>
              <a:rPr lang="ja-JP" altLang="en-US" sz="2800" dirty="0" smtClean="0">
                <a:latin typeface="ＭＳ ゴシック" panose="020B0609070205080204" pitchFamily="49" charset="-128"/>
                <a:ea typeface="ＭＳ ゴシック" panose="020B0609070205080204" pitchFamily="49" charset="-128"/>
              </a:rPr>
              <a:t> 避難確保計画に記載が必要な事項を確認　</a:t>
            </a:r>
            <a:endParaRPr lang="ja-JP" altLang="en-US" sz="2800" dirty="0">
              <a:latin typeface="ＭＳ ゴシック" panose="020B0609070205080204" pitchFamily="49" charset="-128"/>
              <a:ea typeface="ＭＳ ゴシック" panose="020B0609070205080204" pitchFamily="49" charset="-128"/>
            </a:endParaRPr>
          </a:p>
        </p:txBody>
      </p:sp>
      <p:sp>
        <p:nvSpPr>
          <p:cNvPr id="17" name="正方形/長方形 16"/>
          <p:cNvSpPr/>
          <p:nvPr/>
        </p:nvSpPr>
        <p:spPr>
          <a:xfrm>
            <a:off x="0" y="6165304"/>
            <a:ext cx="9144000" cy="692696"/>
          </a:xfrm>
          <a:prstGeom prst="rect">
            <a:avLst/>
          </a:prstGeom>
          <a:gradFill flip="none" rotWithShape="1">
            <a:gsLst>
              <a:gs pos="0">
                <a:srgbClr val="FFC000"/>
              </a:gs>
              <a:gs pos="8500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3"/>
          <p:cNvSpPr txBox="1">
            <a:spLocks/>
          </p:cNvSpPr>
          <p:nvPr/>
        </p:nvSpPr>
        <p:spPr>
          <a:xfrm>
            <a:off x="7010400" y="6466253"/>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A2B23EF-93CA-4FDB-8A9B-9F6403A6A8EE}" type="slidenum">
              <a:rPr lang="ja-JP" altLang="en-US" sz="2000" smtClean="0">
                <a:solidFill>
                  <a:schemeClr val="tx1"/>
                </a:solidFill>
              </a:rPr>
              <a:pPr/>
              <a:t>7</a:t>
            </a:fld>
            <a:endParaRPr lang="ja-JP" altLang="en-US" sz="2000" dirty="0">
              <a:solidFill>
                <a:schemeClr val="tx1"/>
              </a:solidFill>
            </a:endParaRPr>
          </a:p>
        </p:txBody>
      </p:sp>
      <p:sp>
        <p:nvSpPr>
          <p:cNvPr id="7" name="タイトル 1"/>
          <p:cNvSpPr txBox="1">
            <a:spLocks/>
          </p:cNvSpPr>
          <p:nvPr/>
        </p:nvSpPr>
        <p:spPr>
          <a:xfrm>
            <a:off x="0" y="0"/>
            <a:ext cx="9144000" cy="612000"/>
          </a:xfrm>
          <a:prstGeom prst="rect">
            <a:avLst/>
          </a:prstGeom>
          <a:gradFill>
            <a:gsLst>
              <a:gs pos="27000">
                <a:schemeClr val="bg1"/>
              </a:gs>
              <a:gs pos="0">
                <a:srgbClr val="FF9900"/>
              </a:gs>
            </a:gsLst>
            <a:lin ang="1626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2800" dirty="0">
              <a:latin typeface="ＭＳ ゴシック" panose="020B0609070205080204" pitchFamily="49" charset="-128"/>
              <a:ea typeface="ＭＳ ゴシック" panose="020B0609070205080204" pitchFamily="49" charset="-128"/>
            </a:endParaRPr>
          </a:p>
        </p:txBody>
      </p:sp>
      <p:sp>
        <p:nvSpPr>
          <p:cNvPr id="8" name="タイトル 1"/>
          <p:cNvSpPr txBox="1">
            <a:spLocks/>
          </p:cNvSpPr>
          <p:nvPr/>
        </p:nvSpPr>
        <p:spPr>
          <a:xfrm>
            <a:off x="0" y="-1"/>
            <a:ext cx="9144000" cy="576000"/>
          </a:xfrm>
          <a:prstGeom prst="rect">
            <a:avLst/>
          </a:prstGeom>
          <a:gradFill>
            <a:gsLst>
              <a:gs pos="31000">
                <a:schemeClr val="bg1"/>
              </a:gs>
              <a:gs pos="0">
                <a:srgbClr val="FF9900"/>
              </a:gs>
            </a:gsLst>
            <a:lin ang="1740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latin typeface="ＭＳ ゴシック" panose="020B0609070205080204" pitchFamily="49" charset="-128"/>
                <a:ea typeface="ＭＳ ゴシック" panose="020B0609070205080204" pitchFamily="49" charset="-128"/>
              </a:rPr>
              <a:t>既存計画を活用した避難確保計画の作成</a:t>
            </a:r>
            <a:endParaRPr lang="ja-JP" altLang="en-US" sz="2800" dirty="0">
              <a:latin typeface="ＭＳ ゴシック" panose="020B0609070205080204" pitchFamily="49" charset="-128"/>
              <a:ea typeface="ＭＳ ゴシック" panose="020B0609070205080204" pitchFamily="49" charset="-128"/>
            </a:endParaRPr>
          </a:p>
        </p:txBody>
      </p:sp>
      <p:sp>
        <p:nvSpPr>
          <p:cNvPr id="13" name="タイトル 1"/>
          <p:cNvSpPr txBox="1">
            <a:spLocks/>
          </p:cNvSpPr>
          <p:nvPr/>
        </p:nvSpPr>
        <p:spPr>
          <a:xfrm>
            <a:off x="504000" y="4283984"/>
            <a:ext cx="8964488" cy="1080120"/>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solidFill>
                  <a:srgbClr val="7030A0"/>
                </a:solidFill>
                <a:latin typeface="HG丸ｺﾞｼｯｸM-PRO" pitchFamily="50" charset="-128"/>
                <a:ea typeface="HG丸ｺﾞｼｯｸM-PRO" pitchFamily="50" charset="-128"/>
              </a:rPr>
              <a:t>⑥ 施設の整備</a:t>
            </a:r>
            <a:endParaRPr lang="en-US" altLang="ja-JP" sz="2000" dirty="0" smtClean="0">
              <a:solidFill>
                <a:srgbClr val="7030A0"/>
              </a:solidFill>
              <a:latin typeface="HG丸ｺﾞｼｯｸM-PRO" pitchFamily="50" charset="-128"/>
              <a:ea typeface="HG丸ｺﾞｼｯｸM-PRO" pitchFamily="50" charset="-128"/>
            </a:endParaRPr>
          </a:p>
          <a:p>
            <a:pPr algn="l"/>
            <a:r>
              <a:rPr lang="ja-JP" altLang="en-US" sz="2000" dirty="0" smtClean="0">
                <a:latin typeface="HG丸ｺﾞｼｯｸM-PRO" pitchFamily="50" charset="-128"/>
                <a:ea typeface="HG丸ｺﾞｼｯｸM-PRO" pitchFamily="50" charset="-128"/>
              </a:rPr>
              <a:t>　洪水時又は土砂災害時等に係る情報収集・伝達及び避難誘導に使用</a:t>
            </a:r>
            <a:endParaRPr lang="en-US" altLang="ja-JP" sz="2000" dirty="0" smtClean="0">
              <a:latin typeface="HG丸ｺﾞｼｯｸM-PRO" pitchFamily="50" charset="-128"/>
              <a:ea typeface="HG丸ｺﾞｼｯｸM-PRO" pitchFamily="50" charset="-128"/>
            </a:endParaRPr>
          </a:p>
          <a:p>
            <a:pPr algn="l"/>
            <a:r>
              <a:rPr lang="ja-JP" altLang="en-US" sz="2000" dirty="0" smtClean="0">
                <a:latin typeface="HG丸ｺﾞｼｯｸM-PRO" pitchFamily="50" charset="-128"/>
                <a:ea typeface="HG丸ｺﾞｼｯｸM-PRO" pitchFamily="50" charset="-128"/>
              </a:rPr>
              <a:t>　する資器材等の状況</a:t>
            </a:r>
            <a:endParaRPr lang="en-US" altLang="ja-JP" sz="2000" dirty="0" smtClean="0">
              <a:latin typeface="HG丸ｺﾞｼｯｸM-PRO" pitchFamily="50" charset="-128"/>
              <a:ea typeface="HG丸ｺﾞｼｯｸM-PRO" pitchFamily="50" charset="-128"/>
            </a:endParaRPr>
          </a:p>
        </p:txBody>
      </p:sp>
      <p:sp>
        <p:nvSpPr>
          <p:cNvPr id="16" name="スライド番号プレースホルダー 3"/>
          <p:cNvSpPr txBox="1">
            <a:spLocks/>
          </p:cNvSpPr>
          <p:nvPr/>
        </p:nvSpPr>
        <p:spPr>
          <a:xfrm>
            <a:off x="15974888" y="6434564"/>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A2B23EF-93CA-4FDB-8A9B-9F6403A6A8EE}" type="slidenum">
              <a:rPr lang="ja-JP" altLang="en-US" sz="2000" smtClean="0">
                <a:solidFill>
                  <a:schemeClr val="tx1"/>
                </a:solidFill>
              </a:rPr>
              <a:pPr/>
              <a:t>7</a:t>
            </a:fld>
            <a:endParaRPr lang="ja-JP" altLang="en-US" sz="2000" dirty="0">
              <a:solidFill>
                <a:schemeClr val="tx1"/>
              </a:solidFill>
            </a:endParaRPr>
          </a:p>
        </p:txBody>
      </p:sp>
      <p:sp>
        <p:nvSpPr>
          <p:cNvPr id="19" name="タイトル 1"/>
          <p:cNvSpPr txBox="1">
            <a:spLocks/>
          </p:cNvSpPr>
          <p:nvPr/>
        </p:nvSpPr>
        <p:spPr>
          <a:xfrm>
            <a:off x="504000" y="1196752"/>
            <a:ext cx="2448272" cy="504056"/>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solidFill>
                  <a:srgbClr val="7030A0"/>
                </a:solidFill>
                <a:latin typeface="HG丸ｺﾞｼｯｸM-PRO" pitchFamily="50" charset="-128"/>
                <a:ea typeface="HG丸ｺﾞｼｯｸM-PRO" pitchFamily="50" charset="-128"/>
              </a:rPr>
              <a:t>① 計画の目的</a:t>
            </a:r>
            <a:endParaRPr lang="en-US" altLang="ja-JP" sz="2000" dirty="0" smtClean="0">
              <a:solidFill>
                <a:srgbClr val="7030A0"/>
              </a:solidFill>
              <a:latin typeface="HG丸ｺﾞｼｯｸM-PRO" pitchFamily="50" charset="-128"/>
              <a:ea typeface="HG丸ｺﾞｼｯｸM-PRO" pitchFamily="50" charset="-128"/>
            </a:endParaRPr>
          </a:p>
        </p:txBody>
      </p:sp>
      <p:sp>
        <p:nvSpPr>
          <p:cNvPr id="20" name="タイトル 1"/>
          <p:cNvSpPr txBox="1">
            <a:spLocks/>
          </p:cNvSpPr>
          <p:nvPr/>
        </p:nvSpPr>
        <p:spPr>
          <a:xfrm>
            <a:off x="504000" y="1979984"/>
            <a:ext cx="8964488" cy="1080120"/>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solidFill>
                  <a:srgbClr val="7030A0"/>
                </a:solidFill>
                <a:latin typeface="HG丸ｺﾞｼｯｸM-PRO" pitchFamily="50" charset="-128"/>
                <a:ea typeface="HG丸ｺﾞｼｯｸM-PRO" pitchFamily="50" charset="-128"/>
              </a:rPr>
              <a:t>③ 防災体制</a:t>
            </a:r>
            <a:endParaRPr lang="en-US" altLang="ja-JP" sz="2000" dirty="0" smtClean="0">
              <a:solidFill>
                <a:srgbClr val="7030A0"/>
              </a:solidFill>
              <a:latin typeface="HG丸ｺﾞｼｯｸM-PRO" pitchFamily="50" charset="-128"/>
              <a:ea typeface="HG丸ｺﾞｼｯｸM-PRO" pitchFamily="50" charset="-128"/>
            </a:endParaRPr>
          </a:p>
          <a:p>
            <a:pPr algn="l"/>
            <a:r>
              <a:rPr lang="ja-JP" altLang="en-US" sz="2000" dirty="0" smtClean="0">
                <a:latin typeface="HG丸ｺﾞｼｯｸM-PRO" pitchFamily="50" charset="-128"/>
                <a:ea typeface="HG丸ｺﾞｼｯｸM-PRO" pitchFamily="50" charset="-128"/>
              </a:rPr>
              <a:t>　洪水時又は土砂災害時等の際の活動内容、活動体制の区分、体制確立</a:t>
            </a:r>
            <a:endParaRPr lang="en-US" altLang="ja-JP" sz="2000" dirty="0" smtClean="0">
              <a:latin typeface="HG丸ｺﾞｼｯｸM-PRO" pitchFamily="50" charset="-128"/>
              <a:ea typeface="HG丸ｺﾞｼｯｸM-PRO" pitchFamily="50" charset="-128"/>
            </a:endParaRPr>
          </a:p>
          <a:p>
            <a:pPr algn="l"/>
            <a:r>
              <a:rPr lang="ja-JP" altLang="en-US" sz="2000" dirty="0" smtClean="0">
                <a:latin typeface="HG丸ｺﾞｼｯｸM-PRO" pitchFamily="50" charset="-128"/>
                <a:ea typeface="HG丸ｺﾞｼｯｸM-PRO" pitchFamily="50" charset="-128"/>
              </a:rPr>
              <a:t>　の基準、対応要員）期、内容</a:t>
            </a:r>
            <a:endParaRPr lang="en-US" altLang="ja-JP" sz="2000" dirty="0" smtClean="0">
              <a:latin typeface="HG丸ｺﾞｼｯｸM-PRO" pitchFamily="50" charset="-128"/>
              <a:ea typeface="HG丸ｺﾞｼｯｸM-PRO" pitchFamily="50" charset="-128"/>
            </a:endParaRPr>
          </a:p>
        </p:txBody>
      </p:sp>
      <p:sp>
        <p:nvSpPr>
          <p:cNvPr id="21" name="タイトル 1"/>
          <p:cNvSpPr txBox="1">
            <a:spLocks/>
          </p:cNvSpPr>
          <p:nvPr/>
        </p:nvSpPr>
        <p:spPr>
          <a:xfrm>
            <a:off x="504000" y="1583984"/>
            <a:ext cx="2736304" cy="576064"/>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solidFill>
                  <a:srgbClr val="7030A0"/>
                </a:solidFill>
                <a:latin typeface="HG丸ｺﾞｼｯｸM-PRO" pitchFamily="50" charset="-128"/>
                <a:ea typeface="HG丸ｺﾞｼｯｸM-PRO" pitchFamily="50" charset="-128"/>
              </a:rPr>
              <a:t>② 計画の適用範囲</a:t>
            </a:r>
            <a:endParaRPr lang="en-US" altLang="ja-JP" sz="2000" dirty="0" smtClean="0">
              <a:solidFill>
                <a:srgbClr val="7030A0"/>
              </a:solidFill>
              <a:latin typeface="HG丸ｺﾞｼｯｸM-PRO" pitchFamily="50" charset="-128"/>
              <a:ea typeface="HG丸ｺﾞｼｯｸM-PRO" pitchFamily="50" charset="-128"/>
            </a:endParaRPr>
          </a:p>
        </p:txBody>
      </p:sp>
      <p:sp>
        <p:nvSpPr>
          <p:cNvPr id="22" name="タイトル 1"/>
          <p:cNvSpPr txBox="1">
            <a:spLocks/>
          </p:cNvSpPr>
          <p:nvPr/>
        </p:nvSpPr>
        <p:spPr>
          <a:xfrm>
            <a:off x="504000" y="5255984"/>
            <a:ext cx="8964488" cy="855712"/>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solidFill>
                  <a:srgbClr val="7030A0"/>
                </a:solidFill>
                <a:latin typeface="HG丸ｺﾞｼｯｸM-PRO" pitchFamily="50" charset="-128"/>
                <a:ea typeface="HG丸ｺﾞｼｯｸM-PRO" pitchFamily="50" charset="-128"/>
              </a:rPr>
              <a:t>⑦ 防災教育及び訓練</a:t>
            </a:r>
            <a:endParaRPr lang="en-US" altLang="ja-JP" sz="2000" dirty="0" smtClean="0">
              <a:solidFill>
                <a:srgbClr val="7030A0"/>
              </a:solidFill>
              <a:latin typeface="HG丸ｺﾞｼｯｸM-PRO" pitchFamily="50" charset="-128"/>
              <a:ea typeface="HG丸ｺﾞｼｯｸM-PRO" pitchFamily="50" charset="-128"/>
            </a:endParaRPr>
          </a:p>
          <a:p>
            <a:pPr algn="l"/>
            <a:r>
              <a:rPr lang="ja-JP" altLang="en-US" sz="2000" dirty="0" smtClean="0">
                <a:latin typeface="HG丸ｺﾞｼｯｸM-PRO" pitchFamily="50" charset="-128"/>
                <a:ea typeface="HG丸ｺﾞｼｯｸM-PRO" pitchFamily="50" charset="-128"/>
              </a:rPr>
              <a:t>　従業員を対象とした防災教育及び訓練の実施時期、内容</a:t>
            </a:r>
            <a:endParaRPr lang="en-US" altLang="ja-JP" sz="2000" dirty="0" smtClean="0">
              <a:latin typeface="HG丸ｺﾞｼｯｸM-PRO" pitchFamily="50" charset="-128"/>
              <a:ea typeface="HG丸ｺﾞｼｯｸM-PRO" pitchFamily="50" charset="-128"/>
            </a:endParaRPr>
          </a:p>
        </p:txBody>
      </p:sp>
      <p:sp>
        <p:nvSpPr>
          <p:cNvPr id="23" name="タイトル 1"/>
          <p:cNvSpPr txBox="1">
            <a:spLocks/>
          </p:cNvSpPr>
          <p:nvPr/>
        </p:nvSpPr>
        <p:spPr>
          <a:xfrm>
            <a:off x="504000" y="2951984"/>
            <a:ext cx="8964488" cy="864096"/>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solidFill>
                  <a:srgbClr val="7030A0"/>
                </a:solidFill>
                <a:latin typeface="HG丸ｺﾞｼｯｸM-PRO" pitchFamily="50" charset="-128"/>
                <a:ea typeface="HG丸ｺﾞｼｯｸM-PRO" pitchFamily="50" charset="-128"/>
              </a:rPr>
              <a:t>④ 情報収集及び伝達</a:t>
            </a:r>
            <a:endParaRPr lang="en-US" altLang="ja-JP" sz="2000" dirty="0" smtClean="0">
              <a:solidFill>
                <a:srgbClr val="7030A0"/>
              </a:solidFill>
              <a:latin typeface="HG丸ｺﾞｼｯｸM-PRO" pitchFamily="50" charset="-128"/>
              <a:ea typeface="HG丸ｺﾞｼｯｸM-PRO" pitchFamily="50" charset="-128"/>
            </a:endParaRPr>
          </a:p>
          <a:p>
            <a:pPr algn="l"/>
            <a:r>
              <a:rPr lang="ja-JP" altLang="en-US" sz="2000" dirty="0" smtClean="0">
                <a:latin typeface="HG丸ｺﾞｼｯｸM-PRO" pitchFamily="50" charset="-128"/>
                <a:ea typeface="HG丸ｺﾞｼｯｸM-PRO" pitchFamily="50" charset="-128"/>
              </a:rPr>
              <a:t>　収集する主な情報と収集方法、伝達方法及び伝達内容</a:t>
            </a:r>
            <a:endParaRPr lang="en-US" altLang="ja-JP" sz="2000" dirty="0" smtClean="0">
              <a:latin typeface="HG丸ｺﾞｼｯｸM-PRO" pitchFamily="50" charset="-128"/>
              <a:ea typeface="HG丸ｺﾞｼｯｸM-PRO" pitchFamily="50" charset="-128"/>
            </a:endParaRPr>
          </a:p>
        </p:txBody>
      </p:sp>
      <p:sp>
        <p:nvSpPr>
          <p:cNvPr id="24" name="タイトル 1"/>
          <p:cNvSpPr txBox="1">
            <a:spLocks/>
          </p:cNvSpPr>
          <p:nvPr/>
        </p:nvSpPr>
        <p:spPr>
          <a:xfrm>
            <a:off x="504000" y="3599984"/>
            <a:ext cx="8964488" cy="936104"/>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solidFill>
                  <a:srgbClr val="7030A0"/>
                </a:solidFill>
                <a:latin typeface="HG丸ｺﾞｼｯｸM-PRO" pitchFamily="50" charset="-128"/>
                <a:ea typeface="HG丸ｺﾞｼｯｸM-PRO" pitchFamily="50" charset="-128"/>
              </a:rPr>
              <a:t>⑤ 避難の誘導</a:t>
            </a:r>
            <a:endParaRPr lang="en-US" altLang="ja-JP" sz="2000" dirty="0" smtClean="0">
              <a:solidFill>
                <a:srgbClr val="7030A0"/>
              </a:solidFill>
              <a:latin typeface="HG丸ｺﾞｼｯｸM-PRO" pitchFamily="50" charset="-128"/>
              <a:ea typeface="HG丸ｺﾞｼｯｸM-PRO" pitchFamily="50" charset="-128"/>
            </a:endParaRPr>
          </a:p>
          <a:p>
            <a:pPr algn="l"/>
            <a:r>
              <a:rPr lang="ja-JP" altLang="en-US" sz="2000" dirty="0" smtClean="0">
                <a:latin typeface="HG丸ｺﾞｼｯｸM-PRO" pitchFamily="50" charset="-128"/>
                <a:ea typeface="HG丸ｺﾞｼｯｸM-PRO" pitchFamily="50" charset="-128"/>
              </a:rPr>
              <a:t>　避難場所、避難経路、避難誘導方法</a:t>
            </a:r>
            <a:endParaRPr lang="en-US" altLang="ja-JP" sz="2000" dirty="0" smtClean="0">
              <a:latin typeface="HG丸ｺﾞｼｯｸM-PRO" pitchFamily="50" charset="-128"/>
              <a:ea typeface="HG丸ｺﾞｼｯｸM-PRO" pitchFamily="50" charset="-128"/>
            </a:endParaRPr>
          </a:p>
        </p:txBody>
      </p:sp>
      <p:sp>
        <p:nvSpPr>
          <p:cNvPr id="25" name="タイトル 1"/>
          <p:cNvSpPr txBox="1">
            <a:spLocks/>
          </p:cNvSpPr>
          <p:nvPr/>
        </p:nvSpPr>
        <p:spPr>
          <a:xfrm>
            <a:off x="504000" y="5939984"/>
            <a:ext cx="8964488" cy="855712"/>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solidFill>
                  <a:srgbClr val="7030A0"/>
                </a:solidFill>
                <a:latin typeface="HG丸ｺﾞｼｯｸM-PRO" pitchFamily="50" charset="-128"/>
                <a:ea typeface="HG丸ｺﾞｼｯｸM-PRO" pitchFamily="50" charset="-128"/>
              </a:rPr>
              <a:t>⑧ 自衛水防組織の業務</a:t>
            </a:r>
            <a:r>
              <a:rPr lang="ja-JP" altLang="en-US" sz="1500" dirty="0">
                <a:latin typeface="HG丸ｺﾞｼｯｸM-PRO" pitchFamily="50" charset="-128"/>
                <a:ea typeface="HG丸ｺﾞｼｯｸM-PRO" pitchFamily="50" charset="-128"/>
              </a:rPr>
              <a:t>（地下街にある施設や任意で自衛水防組織を設置</a:t>
            </a:r>
            <a:r>
              <a:rPr lang="ja-JP" altLang="en-US" sz="1500" dirty="0" smtClean="0">
                <a:latin typeface="HG丸ｺﾞｼｯｸM-PRO" pitchFamily="50" charset="-128"/>
                <a:ea typeface="HG丸ｺﾞｼｯｸM-PRO" pitchFamily="50" charset="-128"/>
              </a:rPr>
              <a:t>した場合</a:t>
            </a:r>
            <a:r>
              <a:rPr lang="ja-JP" altLang="en-US" sz="1500" dirty="0">
                <a:latin typeface="HG丸ｺﾞｼｯｸM-PRO" pitchFamily="50" charset="-128"/>
                <a:ea typeface="HG丸ｺﾞｼｯｸM-PRO" pitchFamily="50" charset="-128"/>
              </a:rPr>
              <a:t>のみ記載）</a:t>
            </a:r>
            <a:endParaRPr lang="en-US" altLang="ja-JP" sz="1500" dirty="0" smtClean="0">
              <a:latin typeface="HG丸ｺﾞｼｯｸM-PRO" pitchFamily="50" charset="-128"/>
              <a:ea typeface="HG丸ｺﾞｼｯｸM-PRO" pitchFamily="50" charset="-128"/>
            </a:endParaRPr>
          </a:p>
          <a:p>
            <a:pPr algn="l"/>
            <a:r>
              <a:rPr lang="ja-JP" altLang="en-US" sz="2000" dirty="0" smtClean="0">
                <a:latin typeface="HG丸ｺﾞｼｯｸM-PRO" pitchFamily="50" charset="-128"/>
                <a:ea typeface="HG丸ｺﾞｼｯｸM-PRO" pitchFamily="50" charset="-128"/>
              </a:rPr>
              <a:t>　自衛水防組織の業務内容、構成員に対する教育・訓練の実施時期、内容</a:t>
            </a:r>
            <a:endParaRPr lang="en-US" altLang="ja-JP" sz="2000" dirty="0" smtClean="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2937549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539552" y="1772816"/>
            <a:ext cx="5770572" cy="3024336"/>
          </a:xfrm>
          <a:prstGeom prst="rect">
            <a:avLst/>
          </a:prstGeom>
        </p:spPr>
      </p:pic>
      <p:sp>
        <p:nvSpPr>
          <p:cNvPr id="26" name="タイトル 1"/>
          <p:cNvSpPr txBox="1">
            <a:spLocks/>
          </p:cNvSpPr>
          <p:nvPr/>
        </p:nvSpPr>
        <p:spPr>
          <a:xfrm>
            <a:off x="179512" y="620688"/>
            <a:ext cx="8971384" cy="576000"/>
          </a:xfrm>
          <a:prstGeom prst="rect">
            <a:avLst/>
          </a:prstGeom>
          <a:gradFill>
            <a:gsLst>
              <a:gs pos="31000">
                <a:schemeClr val="bg1"/>
              </a:gs>
              <a:gs pos="0">
                <a:srgbClr val="00FF00"/>
              </a:gs>
            </a:gsLst>
            <a:lin ang="1740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dirty="0" smtClean="0">
                <a:latin typeface="ＭＳ ゴシック" panose="020B0609070205080204" pitchFamily="49" charset="-128"/>
                <a:ea typeface="ＭＳ ゴシック" panose="020B0609070205080204" pitchFamily="49" charset="-128"/>
              </a:rPr>
              <a:t> STEP2</a:t>
            </a:r>
            <a:r>
              <a:rPr lang="ja-JP" altLang="en-US" sz="2800" dirty="0">
                <a:latin typeface="ＭＳ ゴシック" panose="020B0609070205080204" pitchFamily="49" charset="-128"/>
                <a:ea typeface="ＭＳ ゴシック" panose="020B0609070205080204" pitchFamily="49" charset="-128"/>
              </a:rPr>
              <a:t> </a:t>
            </a:r>
            <a:r>
              <a:rPr lang="ja-JP" altLang="en-US" sz="2800" dirty="0" smtClean="0">
                <a:latin typeface="ＭＳ ゴシック" panose="020B0609070205080204" pitchFamily="49" charset="-128"/>
                <a:ea typeface="ＭＳ ゴシック" panose="020B0609070205080204" pitchFamily="49" charset="-128"/>
              </a:rPr>
              <a:t>①計画の目的　</a:t>
            </a:r>
            <a:endParaRPr lang="ja-JP" altLang="en-US" sz="2800" dirty="0">
              <a:latin typeface="ＭＳ ゴシック" panose="020B0609070205080204" pitchFamily="49" charset="-128"/>
              <a:ea typeface="ＭＳ ゴシック" panose="020B0609070205080204" pitchFamily="49" charset="-128"/>
            </a:endParaRPr>
          </a:p>
        </p:txBody>
      </p:sp>
      <p:sp>
        <p:nvSpPr>
          <p:cNvPr id="17" name="正方形/長方形 16"/>
          <p:cNvSpPr/>
          <p:nvPr/>
        </p:nvSpPr>
        <p:spPr>
          <a:xfrm>
            <a:off x="0" y="6165304"/>
            <a:ext cx="9144000" cy="692696"/>
          </a:xfrm>
          <a:prstGeom prst="rect">
            <a:avLst/>
          </a:prstGeom>
          <a:gradFill flip="none" rotWithShape="1">
            <a:gsLst>
              <a:gs pos="0">
                <a:srgbClr val="FFC000"/>
              </a:gs>
              <a:gs pos="8500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3"/>
          <p:cNvSpPr txBox="1">
            <a:spLocks/>
          </p:cNvSpPr>
          <p:nvPr/>
        </p:nvSpPr>
        <p:spPr>
          <a:xfrm>
            <a:off x="7010400" y="6466253"/>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A2B23EF-93CA-4FDB-8A9B-9F6403A6A8EE}" type="slidenum">
              <a:rPr lang="ja-JP" altLang="en-US" sz="2000" smtClean="0">
                <a:solidFill>
                  <a:schemeClr val="tx1"/>
                </a:solidFill>
              </a:rPr>
              <a:pPr/>
              <a:t>8</a:t>
            </a:fld>
            <a:endParaRPr lang="ja-JP" altLang="en-US" sz="2000" dirty="0">
              <a:solidFill>
                <a:schemeClr val="tx1"/>
              </a:solidFill>
            </a:endParaRPr>
          </a:p>
        </p:txBody>
      </p:sp>
      <p:sp>
        <p:nvSpPr>
          <p:cNvPr id="7" name="タイトル 1"/>
          <p:cNvSpPr txBox="1">
            <a:spLocks/>
          </p:cNvSpPr>
          <p:nvPr/>
        </p:nvSpPr>
        <p:spPr>
          <a:xfrm>
            <a:off x="0" y="0"/>
            <a:ext cx="9144000" cy="612000"/>
          </a:xfrm>
          <a:prstGeom prst="rect">
            <a:avLst/>
          </a:prstGeom>
          <a:gradFill>
            <a:gsLst>
              <a:gs pos="27000">
                <a:schemeClr val="bg1"/>
              </a:gs>
              <a:gs pos="0">
                <a:srgbClr val="FF9900"/>
              </a:gs>
            </a:gsLst>
            <a:lin ang="1626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2800" dirty="0">
              <a:latin typeface="ＭＳ ゴシック" panose="020B0609070205080204" pitchFamily="49" charset="-128"/>
              <a:ea typeface="ＭＳ ゴシック" panose="020B0609070205080204" pitchFamily="49" charset="-128"/>
            </a:endParaRPr>
          </a:p>
        </p:txBody>
      </p:sp>
      <p:sp>
        <p:nvSpPr>
          <p:cNvPr id="8" name="タイトル 1"/>
          <p:cNvSpPr txBox="1">
            <a:spLocks/>
          </p:cNvSpPr>
          <p:nvPr/>
        </p:nvSpPr>
        <p:spPr>
          <a:xfrm>
            <a:off x="0" y="-1"/>
            <a:ext cx="9144000" cy="576000"/>
          </a:xfrm>
          <a:prstGeom prst="rect">
            <a:avLst/>
          </a:prstGeom>
          <a:gradFill>
            <a:gsLst>
              <a:gs pos="31000">
                <a:schemeClr val="bg1"/>
              </a:gs>
              <a:gs pos="0">
                <a:srgbClr val="FF9900"/>
              </a:gs>
            </a:gsLst>
            <a:lin ang="1740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latin typeface="ＭＳ ゴシック" panose="020B0609070205080204" pitchFamily="49" charset="-128"/>
                <a:ea typeface="ＭＳ ゴシック" panose="020B0609070205080204" pitchFamily="49" charset="-128"/>
              </a:rPr>
              <a:t>既存計画を活用した避難確保計画の作成</a:t>
            </a:r>
            <a:endParaRPr lang="ja-JP" altLang="en-US" sz="2800" dirty="0">
              <a:latin typeface="ＭＳ ゴシック" panose="020B0609070205080204" pitchFamily="49" charset="-128"/>
              <a:ea typeface="ＭＳ ゴシック" panose="020B0609070205080204" pitchFamily="49" charset="-128"/>
            </a:endParaRPr>
          </a:p>
        </p:txBody>
      </p:sp>
      <p:sp>
        <p:nvSpPr>
          <p:cNvPr id="16" name="スライド番号プレースホルダー 3"/>
          <p:cNvSpPr txBox="1">
            <a:spLocks/>
          </p:cNvSpPr>
          <p:nvPr/>
        </p:nvSpPr>
        <p:spPr>
          <a:xfrm>
            <a:off x="15974888" y="6434564"/>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A2B23EF-93CA-4FDB-8A9B-9F6403A6A8EE}" type="slidenum">
              <a:rPr lang="ja-JP" altLang="en-US" sz="2000" smtClean="0">
                <a:solidFill>
                  <a:schemeClr val="tx1"/>
                </a:solidFill>
              </a:rPr>
              <a:pPr/>
              <a:t>8</a:t>
            </a:fld>
            <a:endParaRPr lang="ja-JP" altLang="en-US" sz="2000" dirty="0">
              <a:solidFill>
                <a:schemeClr val="tx1"/>
              </a:solidFill>
            </a:endParaRPr>
          </a:p>
        </p:txBody>
      </p:sp>
      <p:sp>
        <p:nvSpPr>
          <p:cNvPr id="28" name="タイトル 1"/>
          <p:cNvSpPr txBox="1">
            <a:spLocks/>
          </p:cNvSpPr>
          <p:nvPr/>
        </p:nvSpPr>
        <p:spPr>
          <a:xfrm>
            <a:off x="395536" y="1268760"/>
            <a:ext cx="8748464" cy="504056"/>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a:latin typeface="HG丸ｺﾞｼｯｸM-PRO" pitchFamily="50" charset="-128"/>
                <a:ea typeface="HG丸ｺﾞｼｯｸM-PRO" pitchFamily="50" charset="-128"/>
              </a:rPr>
              <a:t>・</a:t>
            </a:r>
            <a:r>
              <a:rPr lang="ja-JP" altLang="en-US" sz="2200" dirty="0" smtClean="0">
                <a:latin typeface="HG丸ｺﾞｼｯｸM-PRO" pitchFamily="50" charset="-128"/>
                <a:ea typeface="HG丸ｺﾞｼｯｸM-PRO" pitchFamily="50" charset="-128"/>
              </a:rPr>
              <a:t>個別の危機管理</a:t>
            </a:r>
            <a:endParaRPr lang="en-US" altLang="ja-JP" sz="2200" dirty="0" smtClean="0">
              <a:latin typeface="HG丸ｺﾞｼｯｸM-PRO" pitchFamily="50" charset="-128"/>
              <a:ea typeface="HG丸ｺﾞｼｯｸM-PRO" pitchFamily="50" charset="-128"/>
            </a:endParaRPr>
          </a:p>
        </p:txBody>
      </p:sp>
      <p:sp>
        <p:nvSpPr>
          <p:cNvPr id="2" name="正方形/長方形 1"/>
          <p:cNvSpPr/>
          <p:nvPr/>
        </p:nvSpPr>
        <p:spPr>
          <a:xfrm>
            <a:off x="611560" y="3284984"/>
            <a:ext cx="5688632" cy="288032"/>
          </a:xfrm>
          <a:prstGeom prst="rect">
            <a:avLst/>
          </a:prstGeom>
          <a:noFill/>
          <a:ln w="3810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 name="タイトル 1"/>
          <p:cNvSpPr txBox="1">
            <a:spLocks/>
          </p:cNvSpPr>
          <p:nvPr/>
        </p:nvSpPr>
        <p:spPr>
          <a:xfrm>
            <a:off x="395536" y="4941168"/>
            <a:ext cx="8424936" cy="864096"/>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latin typeface="HG丸ｺﾞｼｯｸM-PRO" pitchFamily="50" charset="-128"/>
                <a:ea typeface="HG丸ｺﾞｼｯｸM-PRO" pitchFamily="50" charset="-128"/>
              </a:rPr>
              <a:t>➢地震等の記載と同様に</a:t>
            </a:r>
            <a:r>
              <a:rPr lang="ja-JP" altLang="en-US" sz="2400" dirty="0" smtClean="0">
                <a:solidFill>
                  <a:srgbClr val="FF0000"/>
                </a:solidFill>
                <a:latin typeface="HG丸ｺﾞｼｯｸM-PRO" pitchFamily="50" charset="-128"/>
                <a:ea typeface="HG丸ｺﾞｼｯｸM-PRO" pitchFamily="50" charset="-128"/>
              </a:rPr>
              <a:t>「洪水又は土砂災害への対応」</a:t>
            </a:r>
            <a:r>
              <a:rPr lang="ja-JP" altLang="en-US" sz="2200" dirty="0" smtClean="0">
                <a:latin typeface="HG丸ｺﾞｼｯｸM-PRO" pitchFamily="50" charset="-128"/>
                <a:ea typeface="HG丸ｺﾞｼｯｸM-PRO" pitchFamily="50" charset="-128"/>
              </a:rPr>
              <a:t>の項目</a:t>
            </a:r>
            <a:endParaRPr lang="en-US" altLang="ja-JP" sz="2200" dirty="0" smtClean="0">
              <a:latin typeface="HG丸ｺﾞｼｯｸM-PRO" pitchFamily="50" charset="-128"/>
              <a:ea typeface="HG丸ｺﾞｼｯｸM-PRO" pitchFamily="50" charset="-128"/>
            </a:endParaRPr>
          </a:p>
          <a:p>
            <a:pPr algn="l"/>
            <a:r>
              <a:rPr lang="ja-JP" altLang="en-US" sz="2200" dirty="0">
                <a:latin typeface="HG丸ｺﾞｼｯｸM-PRO" pitchFamily="50" charset="-128"/>
                <a:ea typeface="HG丸ｺﾞｼｯｸM-PRO" pitchFamily="50" charset="-128"/>
              </a:rPr>
              <a:t>　</a:t>
            </a:r>
            <a:r>
              <a:rPr lang="ja-JP" altLang="en-US" sz="2200" dirty="0" smtClean="0">
                <a:latin typeface="HG丸ｺﾞｼｯｸM-PRO" pitchFamily="50" charset="-128"/>
                <a:ea typeface="HG丸ｺﾞｼｯｸM-PRO" pitchFamily="50" charset="-128"/>
              </a:rPr>
              <a:t>を追記</a:t>
            </a:r>
            <a:endParaRPr lang="en-US" altLang="ja-JP" sz="2200" dirty="0" smtClean="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4063212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
          <p:cNvSpPr txBox="1">
            <a:spLocks/>
          </p:cNvSpPr>
          <p:nvPr/>
        </p:nvSpPr>
        <p:spPr>
          <a:xfrm>
            <a:off x="395536" y="764704"/>
            <a:ext cx="8496944" cy="1872208"/>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latin typeface="HG丸ｺﾞｼｯｸM-PRO" pitchFamily="50" charset="-128"/>
                <a:ea typeface="HG丸ｺﾞｼｯｸM-PRO" pitchFamily="50" charset="-128"/>
              </a:rPr>
              <a:t>○洪水時の対応</a:t>
            </a:r>
            <a:r>
              <a:rPr lang="en-US" altLang="ja-JP" sz="2200" dirty="0" smtClean="0">
                <a:latin typeface="HG丸ｺﾞｼｯｸM-PRO" pitchFamily="50" charset="-128"/>
                <a:ea typeface="HG丸ｺﾞｼｯｸM-PRO" pitchFamily="50" charset="-128"/>
              </a:rPr>
              <a:t>【</a:t>
            </a:r>
            <a:r>
              <a:rPr lang="ja-JP" altLang="en-US" sz="2200" dirty="0" smtClean="0">
                <a:latin typeface="HG丸ｺﾞｼｯｸM-PRO" pitchFamily="50" charset="-128"/>
                <a:ea typeface="HG丸ｺﾞｼｯｸM-PRO" pitchFamily="50" charset="-128"/>
              </a:rPr>
              <a:t>参考例</a:t>
            </a:r>
            <a:r>
              <a:rPr lang="en-US" altLang="ja-JP" sz="2200" dirty="0" smtClean="0">
                <a:latin typeface="HG丸ｺﾞｼｯｸM-PRO" pitchFamily="50" charset="-128"/>
                <a:ea typeface="HG丸ｺﾞｼｯｸM-PRO" pitchFamily="50" charset="-128"/>
              </a:rPr>
              <a:t>】</a:t>
            </a:r>
          </a:p>
          <a:p>
            <a:pPr algn="l"/>
            <a:r>
              <a:rPr lang="ja-JP" altLang="en-US" sz="2200" b="1" dirty="0" smtClean="0">
                <a:solidFill>
                  <a:srgbClr val="FF0000"/>
                </a:solidFill>
                <a:latin typeface="HG丸ｺﾞｼｯｸM-PRO" pitchFamily="50" charset="-128"/>
                <a:ea typeface="HG丸ｺﾞｼｯｸM-PRO" pitchFamily="50" charset="-128"/>
              </a:rPr>
              <a:t>１．目的</a:t>
            </a:r>
            <a:endParaRPr lang="en-US" altLang="ja-JP" sz="2200" b="1" dirty="0" smtClean="0">
              <a:solidFill>
                <a:srgbClr val="FF0000"/>
              </a:solidFill>
              <a:latin typeface="HG丸ｺﾞｼｯｸM-PRO" pitchFamily="50" charset="-128"/>
              <a:ea typeface="HG丸ｺﾞｼｯｸM-PRO" pitchFamily="50" charset="-128"/>
            </a:endParaRPr>
          </a:p>
          <a:p>
            <a:pPr algn="l"/>
            <a:r>
              <a:rPr lang="ja-JP" altLang="en-US" sz="2200" b="1" dirty="0">
                <a:solidFill>
                  <a:srgbClr val="FF0000"/>
                </a:solidFill>
                <a:latin typeface="HG丸ｺﾞｼｯｸM-PRO" pitchFamily="50" charset="-128"/>
                <a:ea typeface="HG丸ｺﾞｼｯｸM-PRO" pitchFamily="50" charset="-128"/>
              </a:rPr>
              <a:t>　</a:t>
            </a:r>
            <a:r>
              <a:rPr lang="ja-JP" altLang="en-US" sz="2200" b="1" dirty="0" smtClean="0">
                <a:solidFill>
                  <a:srgbClr val="FF0000"/>
                </a:solidFill>
                <a:latin typeface="HG丸ｺﾞｼｯｸM-PRO" pitchFamily="50" charset="-128"/>
                <a:ea typeface="HG丸ｺﾞｼｯｸM-PRO" pitchFamily="50" charset="-128"/>
              </a:rPr>
              <a:t>　</a:t>
            </a:r>
            <a:r>
              <a:rPr lang="ja-JP" altLang="en-US" sz="2200" dirty="0" smtClean="0">
                <a:latin typeface="HG丸ｺﾞｼｯｸM-PRO" pitchFamily="50" charset="-128"/>
                <a:ea typeface="HG丸ｺﾞｼｯｸM-PRO" pitchFamily="50" charset="-128"/>
              </a:rPr>
              <a:t>本校施設は</a:t>
            </a:r>
            <a:r>
              <a:rPr lang="ja-JP" altLang="en-US" sz="2200" dirty="0" smtClean="0">
                <a:latin typeface="HG丸ｺﾞｼｯｸM-PRO" pitchFamily="50" charset="-128"/>
                <a:ea typeface="HG丸ｺﾞｼｯｸM-PRO" pitchFamily="50" charset="-128"/>
              </a:rPr>
              <a:t>、洪水浸水想定区域内に所在</a:t>
            </a:r>
            <a:r>
              <a:rPr lang="ja-JP" altLang="en-US" sz="2200" dirty="0" smtClean="0">
                <a:latin typeface="HG丸ｺﾞｼｯｸM-PRO" pitchFamily="50" charset="-128"/>
                <a:ea typeface="HG丸ｺﾞｼｯｸM-PRO" pitchFamily="50" charset="-128"/>
              </a:rPr>
              <a:t>しており</a:t>
            </a:r>
            <a:r>
              <a:rPr lang="ja-JP" altLang="en-US" sz="2200" dirty="0" smtClean="0">
                <a:latin typeface="HG丸ｺﾞｼｯｸM-PRO" pitchFamily="50" charset="-128"/>
                <a:ea typeface="HG丸ｺﾞｼｯｸM-PRO" pitchFamily="50" charset="-128"/>
              </a:rPr>
              <a:t>、洪水時の</a:t>
            </a:r>
            <a:endParaRPr lang="en-US" altLang="ja-JP" sz="2200" dirty="0" smtClean="0">
              <a:latin typeface="HG丸ｺﾞｼｯｸM-PRO" pitchFamily="50" charset="-128"/>
              <a:ea typeface="HG丸ｺﾞｼｯｸM-PRO" pitchFamily="50" charset="-128"/>
            </a:endParaRPr>
          </a:p>
          <a:p>
            <a:pPr algn="l"/>
            <a:r>
              <a:rPr lang="ja-JP" altLang="en-US" sz="2200" dirty="0" smtClean="0">
                <a:latin typeface="HG丸ｺﾞｼｯｸM-PRO" pitchFamily="50" charset="-128"/>
                <a:ea typeface="HG丸ｺﾞｼｯｸM-PRO" pitchFamily="50" charset="-128"/>
              </a:rPr>
              <a:t>　円滑かつ迅速な避難の確保を図ることを目的としている</a:t>
            </a:r>
            <a:r>
              <a:rPr lang="ja-JP" altLang="en-US" sz="2200" dirty="0" smtClean="0">
                <a:latin typeface="HG丸ｺﾞｼｯｸM-PRO" pitchFamily="50" charset="-128"/>
                <a:ea typeface="HG丸ｺﾞｼｯｸM-PRO" pitchFamily="50" charset="-128"/>
              </a:rPr>
              <a:t>。</a:t>
            </a:r>
            <a:endParaRPr lang="en-US" altLang="ja-JP" sz="2200" dirty="0" smtClean="0">
              <a:latin typeface="HG丸ｺﾞｼｯｸM-PRO" pitchFamily="50" charset="-128"/>
              <a:ea typeface="HG丸ｺﾞｼｯｸM-PRO" pitchFamily="50" charset="-128"/>
            </a:endParaRPr>
          </a:p>
        </p:txBody>
      </p:sp>
      <p:sp>
        <p:nvSpPr>
          <p:cNvPr id="17" name="正方形/長方形 16"/>
          <p:cNvSpPr/>
          <p:nvPr/>
        </p:nvSpPr>
        <p:spPr>
          <a:xfrm>
            <a:off x="0" y="6165304"/>
            <a:ext cx="9144000" cy="692696"/>
          </a:xfrm>
          <a:prstGeom prst="rect">
            <a:avLst/>
          </a:prstGeom>
          <a:gradFill flip="none" rotWithShape="1">
            <a:gsLst>
              <a:gs pos="0">
                <a:srgbClr val="FFC000"/>
              </a:gs>
              <a:gs pos="8500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3"/>
          <p:cNvSpPr txBox="1">
            <a:spLocks/>
          </p:cNvSpPr>
          <p:nvPr/>
        </p:nvSpPr>
        <p:spPr>
          <a:xfrm>
            <a:off x="7010400" y="6466253"/>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A2B23EF-93CA-4FDB-8A9B-9F6403A6A8EE}" type="slidenum">
              <a:rPr lang="ja-JP" altLang="en-US" sz="2000" smtClean="0">
                <a:solidFill>
                  <a:schemeClr val="tx1"/>
                </a:solidFill>
              </a:rPr>
              <a:pPr/>
              <a:t>9</a:t>
            </a:fld>
            <a:endParaRPr lang="ja-JP" altLang="en-US" sz="2000" dirty="0">
              <a:solidFill>
                <a:schemeClr val="tx1"/>
              </a:solidFill>
            </a:endParaRPr>
          </a:p>
        </p:txBody>
      </p:sp>
      <p:sp>
        <p:nvSpPr>
          <p:cNvPr id="7" name="タイトル 1"/>
          <p:cNvSpPr txBox="1">
            <a:spLocks/>
          </p:cNvSpPr>
          <p:nvPr/>
        </p:nvSpPr>
        <p:spPr>
          <a:xfrm>
            <a:off x="0" y="0"/>
            <a:ext cx="9144000" cy="612000"/>
          </a:xfrm>
          <a:prstGeom prst="rect">
            <a:avLst/>
          </a:prstGeom>
          <a:gradFill>
            <a:gsLst>
              <a:gs pos="27000">
                <a:schemeClr val="bg1"/>
              </a:gs>
              <a:gs pos="0">
                <a:srgbClr val="FF9900"/>
              </a:gs>
            </a:gsLst>
            <a:lin ang="1626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2800" dirty="0">
              <a:latin typeface="ＭＳ ゴシック" panose="020B0609070205080204" pitchFamily="49" charset="-128"/>
              <a:ea typeface="ＭＳ ゴシック" panose="020B0609070205080204" pitchFamily="49" charset="-128"/>
            </a:endParaRPr>
          </a:p>
        </p:txBody>
      </p:sp>
      <p:sp>
        <p:nvSpPr>
          <p:cNvPr id="8" name="タイトル 1"/>
          <p:cNvSpPr txBox="1">
            <a:spLocks/>
          </p:cNvSpPr>
          <p:nvPr/>
        </p:nvSpPr>
        <p:spPr>
          <a:xfrm>
            <a:off x="0" y="-1"/>
            <a:ext cx="9144000" cy="576000"/>
          </a:xfrm>
          <a:prstGeom prst="rect">
            <a:avLst/>
          </a:prstGeom>
          <a:gradFill>
            <a:gsLst>
              <a:gs pos="31000">
                <a:schemeClr val="bg1"/>
              </a:gs>
              <a:gs pos="0">
                <a:srgbClr val="FF9900"/>
              </a:gs>
            </a:gsLst>
            <a:lin ang="1740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latin typeface="ＭＳ ゴシック" panose="020B0609070205080204" pitchFamily="49" charset="-128"/>
                <a:ea typeface="ＭＳ ゴシック" panose="020B0609070205080204" pitchFamily="49" charset="-128"/>
              </a:rPr>
              <a:t>既存計画を活用した避難確保計画の作成</a:t>
            </a:r>
            <a:endParaRPr lang="ja-JP" altLang="en-US" sz="2800" dirty="0">
              <a:latin typeface="ＭＳ ゴシック" panose="020B0609070205080204" pitchFamily="49" charset="-128"/>
              <a:ea typeface="ＭＳ ゴシック" panose="020B0609070205080204" pitchFamily="49" charset="-128"/>
            </a:endParaRPr>
          </a:p>
        </p:txBody>
      </p:sp>
      <p:sp>
        <p:nvSpPr>
          <p:cNvPr id="16" name="スライド番号プレースホルダー 3"/>
          <p:cNvSpPr txBox="1">
            <a:spLocks/>
          </p:cNvSpPr>
          <p:nvPr/>
        </p:nvSpPr>
        <p:spPr>
          <a:xfrm>
            <a:off x="15974888" y="6434564"/>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A2B23EF-93CA-4FDB-8A9B-9F6403A6A8EE}" type="slidenum">
              <a:rPr lang="ja-JP" altLang="en-US" sz="2000" smtClean="0">
                <a:solidFill>
                  <a:schemeClr val="tx1"/>
                </a:solidFill>
              </a:rPr>
              <a:pPr/>
              <a:t>9</a:t>
            </a:fld>
            <a:endParaRPr lang="ja-JP" altLang="en-US" sz="2000" dirty="0">
              <a:solidFill>
                <a:schemeClr val="tx1"/>
              </a:solidFill>
            </a:endParaRPr>
          </a:p>
        </p:txBody>
      </p:sp>
      <p:sp>
        <p:nvSpPr>
          <p:cNvPr id="20" name="タイトル 1"/>
          <p:cNvSpPr txBox="1">
            <a:spLocks/>
          </p:cNvSpPr>
          <p:nvPr/>
        </p:nvSpPr>
        <p:spPr>
          <a:xfrm>
            <a:off x="179512" y="3717032"/>
            <a:ext cx="8971384" cy="576000"/>
          </a:xfrm>
          <a:prstGeom prst="rect">
            <a:avLst/>
          </a:prstGeom>
          <a:gradFill>
            <a:gsLst>
              <a:gs pos="31000">
                <a:schemeClr val="bg1"/>
              </a:gs>
              <a:gs pos="0">
                <a:srgbClr val="00FF00"/>
              </a:gs>
            </a:gsLst>
            <a:lin ang="1740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dirty="0" smtClean="0">
                <a:latin typeface="ＭＳ ゴシック" panose="020B0609070205080204" pitchFamily="49" charset="-128"/>
                <a:ea typeface="ＭＳ ゴシック" panose="020B0609070205080204" pitchFamily="49" charset="-128"/>
              </a:rPr>
              <a:t> STEP</a:t>
            </a:r>
            <a:r>
              <a:rPr lang="en-US" altLang="ja-JP" sz="2800" dirty="0">
                <a:latin typeface="ＭＳ ゴシック" panose="020B0609070205080204" pitchFamily="49" charset="-128"/>
                <a:ea typeface="ＭＳ ゴシック" panose="020B0609070205080204" pitchFamily="49" charset="-128"/>
              </a:rPr>
              <a:t>3</a:t>
            </a:r>
            <a:r>
              <a:rPr lang="ja-JP" altLang="en-US" sz="2800" dirty="0" smtClean="0">
                <a:latin typeface="ＭＳ ゴシック" panose="020B0609070205080204" pitchFamily="49" charset="-128"/>
                <a:ea typeface="ＭＳ ゴシック" panose="020B0609070205080204" pitchFamily="49" charset="-128"/>
              </a:rPr>
              <a:t> </a:t>
            </a:r>
            <a:r>
              <a:rPr lang="ja-JP" altLang="en-US" sz="2800" dirty="0">
                <a:latin typeface="ＭＳ ゴシック" panose="020B0609070205080204" pitchFamily="49" charset="-128"/>
                <a:ea typeface="ＭＳ ゴシック" panose="020B0609070205080204" pitchFamily="49" charset="-128"/>
              </a:rPr>
              <a:t>②</a:t>
            </a:r>
            <a:r>
              <a:rPr lang="ja-JP" altLang="en-US" sz="2800" dirty="0" smtClean="0">
                <a:latin typeface="ＭＳ ゴシック" panose="020B0609070205080204" pitchFamily="49" charset="-128"/>
                <a:ea typeface="ＭＳ ゴシック" panose="020B0609070205080204" pitchFamily="49" charset="-128"/>
              </a:rPr>
              <a:t>計画の適用範囲　</a:t>
            </a:r>
            <a:endParaRPr lang="ja-JP" altLang="en-US" sz="2800" dirty="0">
              <a:latin typeface="ＭＳ ゴシック" panose="020B0609070205080204" pitchFamily="49" charset="-128"/>
              <a:ea typeface="ＭＳ ゴシック" panose="020B0609070205080204" pitchFamily="49" charset="-128"/>
            </a:endParaRPr>
          </a:p>
        </p:txBody>
      </p:sp>
      <p:sp>
        <p:nvSpPr>
          <p:cNvPr id="21" name="タイトル 1"/>
          <p:cNvSpPr txBox="1">
            <a:spLocks/>
          </p:cNvSpPr>
          <p:nvPr/>
        </p:nvSpPr>
        <p:spPr>
          <a:xfrm>
            <a:off x="395536" y="4365104"/>
            <a:ext cx="8424936" cy="864096"/>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latin typeface="HG丸ｺﾞｼｯｸM-PRO" pitchFamily="50" charset="-128"/>
                <a:ea typeface="HG丸ｺﾞｼｯｸM-PRO" pitchFamily="50" charset="-128"/>
              </a:rPr>
              <a:t>➢既存計画に記載されている地震と適用範囲が異なるケースは考</a:t>
            </a:r>
            <a:endParaRPr lang="en-US" altLang="ja-JP" sz="2200" dirty="0" smtClean="0">
              <a:latin typeface="HG丸ｺﾞｼｯｸM-PRO" pitchFamily="50" charset="-128"/>
              <a:ea typeface="HG丸ｺﾞｼｯｸM-PRO" pitchFamily="50" charset="-128"/>
            </a:endParaRPr>
          </a:p>
          <a:p>
            <a:pPr algn="l"/>
            <a:r>
              <a:rPr lang="ja-JP" altLang="en-US" sz="2200" dirty="0">
                <a:latin typeface="HG丸ｺﾞｼｯｸM-PRO" pitchFamily="50" charset="-128"/>
                <a:ea typeface="HG丸ｺﾞｼｯｸM-PRO" pitchFamily="50" charset="-128"/>
              </a:rPr>
              <a:t>　</a:t>
            </a:r>
            <a:r>
              <a:rPr lang="ja-JP" altLang="en-US" sz="2200" dirty="0" smtClean="0">
                <a:latin typeface="HG丸ｺﾞｼｯｸM-PRO" pitchFamily="50" charset="-128"/>
                <a:ea typeface="HG丸ｺﾞｼｯｸM-PRO" pitchFamily="50" charset="-128"/>
              </a:rPr>
              <a:t>えにくいので、特に対応は不要</a:t>
            </a:r>
            <a:endParaRPr lang="en-US" altLang="ja-JP" sz="2200" dirty="0" smtClean="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22800154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tailEnd type="arrow"/>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9269</TotalTime>
  <Words>1199</Words>
  <Application>Microsoft Office PowerPoint</Application>
  <PresentationFormat>画面に合わせる (4:3)</PresentationFormat>
  <Paragraphs>153</Paragraphs>
  <Slides>17</Slides>
  <Notes>17</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17</vt:i4>
      </vt:variant>
    </vt:vector>
  </HeadingPairs>
  <TitlesOfParts>
    <vt:vector size="23" baseType="lpstr">
      <vt:lpstr>HG丸ｺﾞｼｯｸM-PRO</vt:lpstr>
      <vt:lpstr>ＭＳ Ｐゴシック</vt:lpstr>
      <vt:lpstr>ＭＳ ゴシック</vt:lpstr>
      <vt:lpstr>Arial</vt:lpstr>
      <vt:lpstr>Calibri</vt:lpstr>
      <vt:lpstr>Office ​​テーマ</vt:lpstr>
      <vt:lpstr>既存計画を活用した 避難確保計画の作成</vt:lpstr>
      <vt:lpstr>　各学校では「学校の危機管理マニュアル作成の手引き（平成30年2月）」に基づき、危機管理マニュアルや学校防災マニュアルを作成している場合</vt:lpstr>
      <vt:lpstr>【学校の危機管理マニュアル作成の手引き】</vt:lpstr>
      <vt:lpstr>【学校の危機管理マニュアル作成の手引きＰ36】</vt:lpstr>
      <vt:lpstr>【学校の危機管理マニュアル作成の手引きＰ37】</vt:lpstr>
      <vt:lpstr>【学校の危機管理マニュアル作成の手引きＰ38】</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User</cp:lastModifiedBy>
  <cp:revision>565</cp:revision>
  <cp:lastPrinted>2020-06-04T08:49:12Z</cp:lastPrinted>
  <dcterms:created xsi:type="dcterms:W3CDTF">2013-07-31T02:17:59Z</dcterms:created>
  <dcterms:modified xsi:type="dcterms:W3CDTF">2020-12-08T04:23:34Z</dcterms:modified>
</cp:coreProperties>
</file>